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b8bb2f57f342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87c286868b4f32"/>
  </p:sldMasterIdLst>
  <p:sldIdLst>
    <p:sldId xmlns:r="http://schemas.openxmlformats.org/officeDocument/2006/relationships" id="256" r:id="Rcd8f338ee012486a"/>
    <p:sldId xmlns:r="http://schemas.openxmlformats.org/officeDocument/2006/relationships" id="257" r:id="Rfda24958df0d4ad2"/>
    <p:sldId xmlns:r="http://schemas.openxmlformats.org/officeDocument/2006/relationships" id="258" r:id="R2667f496c2934253"/>
    <p:sldId xmlns:r="http://schemas.openxmlformats.org/officeDocument/2006/relationships" id="259" r:id="R32ecd22db19042f2"/>
    <p:sldId xmlns:r="http://schemas.openxmlformats.org/officeDocument/2006/relationships" id="260" r:id="Rb169c497bc3240e8"/>
    <p:sldId xmlns:r="http://schemas.openxmlformats.org/officeDocument/2006/relationships" id="261" r:id="R2a951c90a292450b"/>
    <p:sldId xmlns:r="http://schemas.openxmlformats.org/officeDocument/2006/relationships" id="262" r:id="R12c33105e2094a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87c286868b4f32" /><Relationship Type="http://schemas.openxmlformats.org/officeDocument/2006/relationships/slide" Target="/ppt/slides/slide1.xml" Id="Rcd8f338ee012486a" /><Relationship Type="http://schemas.openxmlformats.org/officeDocument/2006/relationships/slide" Target="/ppt/slides/slide2.xml" Id="Rfda24958df0d4ad2" /><Relationship Type="http://schemas.openxmlformats.org/officeDocument/2006/relationships/slide" Target="/ppt/slides/slide3.xml" Id="R2667f496c2934253" /><Relationship Type="http://schemas.openxmlformats.org/officeDocument/2006/relationships/slide" Target="/ppt/slides/slide4.xml" Id="R32ecd22db19042f2" /><Relationship Type="http://schemas.openxmlformats.org/officeDocument/2006/relationships/slide" Target="/ppt/slides/slide5.xml" Id="Rb169c497bc3240e8" /><Relationship Type="http://schemas.openxmlformats.org/officeDocument/2006/relationships/slide" Target="/ppt/slides/slide6.xml" Id="R2a951c90a292450b" /><Relationship Type="http://schemas.openxmlformats.org/officeDocument/2006/relationships/slide" Target="/ppt/slides/slide7.xml" Id="R12c33105e2094a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10ed40f04548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d6e65b9d340f4" /><Relationship Type="http://schemas.openxmlformats.org/officeDocument/2006/relationships/theme" Target="/ppt/slideMasters/theme/theme1.xml" Id="Rd910efc8e74848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3d6e65b9d340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7dc3e5c914a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05ba3cf0846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6bd6ce8ab42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83a78a2fa4b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141f7678f4b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ad8c30a2443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a4ccdf8a549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MICHAEL KROHN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 KROHN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MICHAEL KROHN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 KROHN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 KROHN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 KROHN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639 633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588 060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458 689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725 017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 KROHN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 MICHAEL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 KROHN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Antenneveien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930 283 606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MICHAEL KROHN AS</a:t>
            </a:r>
          </a:p>
        </p:txBody>
      </p:sp>
    </p:spTree>
  </p:cSld>
  <p:clrMapOvr>
    <a:masterClrMapping xmlns:a="http://schemas.openxmlformats.org/drawingml/2006/main"/>
  </p:clrMapOvr>
</p:sld>
</file>