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e589577684f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516b78b3024c8c"/>
  </p:sldMasterIdLst>
  <p:sldIdLst>
    <p:sldId xmlns:r="http://schemas.openxmlformats.org/officeDocument/2006/relationships" id="256" r:id="R7046f30b98764b33"/>
    <p:sldId xmlns:r="http://schemas.openxmlformats.org/officeDocument/2006/relationships" id="257" r:id="Reb8adc5da2574e3e"/>
    <p:sldId xmlns:r="http://schemas.openxmlformats.org/officeDocument/2006/relationships" id="258" r:id="R58a0bb00699b47a9"/>
    <p:sldId xmlns:r="http://schemas.openxmlformats.org/officeDocument/2006/relationships" id="259" r:id="R53a18d94749842aa"/>
    <p:sldId xmlns:r="http://schemas.openxmlformats.org/officeDocument/2006/relationships" id="260" r:id="R69ce9ccb6dfc495d"/>
    <p:sldId xmlns:r="http://schemas.openxmlformats.org/officeDocument/2006/relationships" id="261" r:id="R0fe90f0b677e40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16b78b3024c8c" /><Relationship Type="http://schemas.openxmlformats.org/officeDocument/2006/relationships/slide" Target="/ppt/slides/slide1.xml" Id="R7046f30b98764b33" /><Relationship Type="http://schemas.openxmlformats.org/officeDocument/2006/relationships/slide" Target="/ppt/slides/slide2.xml" Id="Reb8adc5da2574e3e" /><Relationship Type="http://schemas.openxmlformats.org/officeDocument/2006/relationships/slide" Target="/ppt/slides/slide3.xml" Id="R58a0bb00699b47a9" /><Relationship Type="http://schemas.openxmlformats.org/officeDocument/2006/relationships/slide" Target="/ppt/slides/slide4.xml" Id="R53a18d94749842aa" /><Relationship Type="http://schemas.openxmlformats.org/officeDocument/2006/relationships/slide" Target="/ppt/slides/slide5.xml" Id="R69ce9ccb6dfc495d" /><Relationship Type="http://schemas.openxmlformats.org/officeDocument/2006/relationships/slide" Target="/ppt/slides/slide6.xml" Id="R0fe90f0b677e40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cc8506291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e6ed8de8b4040" /><Relationship Type="http://schemas.openxmlformats.org/officeDocument/2006/relationships/theme" Target="/ppt/slideMasters/theme/theme1.xml" Id="Racc258dad4f4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e6ed8de8b40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b391d670549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df1a535dd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bbc97accb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9476d83fa4f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d140e2a1f4b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99ee13bfa44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KABEL SKROT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 SKROT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HIMLI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930 282 251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KABEL SKROT AS</a:t>
            </a:r>
          </a:p>
        </p:txBody>
      </p:sp>
    </p:spTree>
  </p:cSld>
  <p:clrMapOvr>
    <a:masterClrMapping xmlns:a="http://schemas.openxmlformats.org/drawingml/2006/main"/>
  </p:clrMapOvr>
</p:sld>
</file>