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9fef5cc744e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4e2a348f4e4d26"/>
  </p:sldMasterIdLst>
  <p:sldIdLst>
    <p:sldId xmlns:r="http://schemas.openxmlformats.org/officeDocument/2006/relationships" id="256" r:id="R1efa245d9c584e4d"/>
    <p:sldId xmlns:r="http://schemas.openxmlformats.org/officeDocument/2006/relationships" id="257" r:id="R80915def96674997"/>
    <p:sldId xmlns:r="http://schemas.openxmlformats.org/officeDocument/2006/relationships" id="258" r:id="Rfd8d81d1aed6491c"/>
    <p:sldId xmlns:r="http://schemas.openxmlformats.org/officeDocument/2006/relationships" id="259" r:id="R1f261e2395ff4f21"/>
    <p:sldId xmlns:r="http://schemas.openxmlformats.org/officeDocument/2006/relationships" id="260" r:id="Rfd538f07a4c44006"/>
    <p:sldId xmlns:r="http://schemas.openxmlformats.org/officeDocument/2006/relationships" id="261" r:id="R44db013963da44fb"/>
    <p:sldId xmlns:r="http://schemas.openxmlformats.org/officeDocument/2006/relationships" id="262" r:id="R19616ed416d8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e2a348f4e4d26" /><Relationship Type="http://schemas.openxmlformats.org/officeDocument/2006/relationships/slide" Target="/ppt/slides/slide1.xml" Id="R1efa245d9c584e4d" /><Relationship Type="http://schemas.openxmlformats.org/officeDocument/2006/relationships/slide" Target="/ppt/slides/slide2.xml" Id="R80915def96674997" /><Relationship Type="http://schemas.openxmlformats.org/officeDocument/2006/relationships/slide" Target="/ppt/slides/slide3.xml" Id="Rfd8d81d1aed6491c" /><Relationship Type="http://schemas.openxmlformats.org/officeDocument/2006/relationships/slide" Target="/ppt/slides/slide4.xml" Id="R1f261e2395ff4f21" /><Relationship Type="http://schemas.openxmlformats.org/officeDocument/2006/relationships/slide" Target="/ppt/slides/slide5.xml" Id="Rfd538f07a4c44006" /><Relationship Type="http://schemas.openxmlformats.org/officeDocument/2006/relationships/slide" Target="/ppt/slides/slide6.xml" Id="R44db013963da44fb" /><Relationship Type="http://schemas.openxmlformats.org/officeDocument/2006/relationships/slide" Target="/ppt/slides/slide7.xml" Id="R19616ed416d8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204c92bbd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2ef0410d64b87" /><Relationship Type="http://schemas.openxmlformats.org/officeDocument/2006/relationships/theme" Target="/ppt/slideMasters/theme/theme1.xml" Id="Rc35f9686ec7c46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2ef0410d6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ec117784d4e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e65a7b8b944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491ed463c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59fcfdf964a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2d63900a548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2b2924cc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05c57e347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CBI AS ble etablert [år] og holder til i Sannidal.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BOYLE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3766 Sannidal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930 276 448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