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7d4a6ca68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4f073439f4e2a"/>
  </p:sldMasterIdLst>
  <p:sldIdLst>
    <p:sldId xmlns:r="http://schemas.openxmlformats.org/officeDocument/2006/relationships" id="256" r:id="R369677955b6c4ba6"/>
    <p:sldId xmlns:r="http://schemas.openxmlformats.org/officeDocument/2006/relationships" id="257" r:id="R72ce8ce77c0e40df"/>
    <p:sldId xmlns:r="http://schemas.openxmlformats.org/officeDocument/2006/relationships" id="258" r:id="Rbb1e8a8bb41b4375"/>
    <p:sldId xmlns:r="http://schemas.openxmlformats.org/officeDocument/2006/relationships" id="259" r:id="R3ed87b5e562f4c4c"/>
    <p:sldId xmlns:r="http://schemas.openxmlformats.org/officeDocument/2006/relationships" id="260" r:id="R5ccb975f323346d6"/>
    <p:sldId xmlns:r="http://schemas.openxmlformats.org/officeDocument/2006/relationships" id="261" r:id="Rede5e3819e724d65"/>
    <p:sldId xmlns:r="http://schemas.openxmlformats.org/officeDocument/2006/relationships" id="262" r:id="R1b28a741245843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4f073439f4e2a" /><Relationship Type="http://schemas.openxmlformats.org/officeDocument/2006/relationships/slide" Target="/ppt/slides/slide1.xml" Id="R369677955b6c4ba6" /><Relationship Type="http://schemas.openxmlformats.org/officeDocument/2006/relationships/slide" Target="/ppt/slides/slide2.xml" Id="R72ce8ce77c0e40df" /><Relationship Type="http://schemas.openxmlformats.org/officeDocument/2006/relationships/slide" Target="/ppt/slides/slide3.xml" Id="Rbb1e8a8bb41b4375" /><Relationship Type="http://schemas.openxmlformats.org/officeDocument/2006/relationships/slide" Target="/ppt/slides/slide4.xml" Id="R3ed87b5e562f4c4c" /><Relationship Type="http://schemas.openxmlformats.org/officeDocument/2006/relationships/slide" Target="/ppt/slides/slide5.xml" Id="R5ccb975f323346d6" /><Relationship Type="http://schemas.openxmlformats.org/officeDocument/2006/relationships/slide" Target="/ppt/slides/slide6.xml" Id="Rede5e3819e724d65" /><Relationship Type="http://schemas.openxmlformats.org/officeDocument/2006/relationships/slide" Target="/ppt/slides/slide7.xml" Id="R1b28a741245843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c1254ebbb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79ddfa0624f60" /><Relationship Type="http://schemas.openxmlformats.org/officeDocument/2006/relationships/theme" Target="/ppt/slideMasters/theme/theme1.xml" Id="R2769ee108662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f79ddfa0624f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f548711c7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e4035c8d941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7cb51bdfd4f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835093522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30acf72bb48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ca349f13943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c7435458240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