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01bb0b244340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fd6b060aef43a3"/>
  </p:sldMasterIdLst>
  <p:sldIdLst>
    <p:sldId xmlns:r="http://schemas.openxmlformats.org/officeDocument/2006/relationships" id="256" r:id="R8acded6aa0964be9"/>
    <p:sldId xmlns:r="http://schemas.openxmlformats.org/officeDocument/2006/relationships" id="257" r:id="R4e1847caa13b4400"/>
    <p:sldId xmlns:r="http://schemas.openxmlformats.org/officeDocument/2006/relationships" id="258" r:id="R277e566f1b3e41c8"/>
    <p:sldId xmlns:r="http://schemas.openxmlformats.org/officeDocument/2006/relationships" id="259" r:id="R51f0ddd6514745be"/>
    <p:sldId xmlns:r="http://schemas.openxmlformats.org/officeDocument/2006/relationships" id="260" r:id="R66d90eb1f79a4cc0"/>
    <p:sldId xmlns:r="http://schemas.openxmlformats.org/officeDocument/2006/relationships" id="261" r:id="R9e0a234210254205"/>
    <p:sldId xmlns:r="http://schemas.openxmlformats.org/officeDocument/2006/relationships" id="262" r:id="R988e4b7f17c544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fd6b060aef43a3" /><Relationship Type="http://schemas.openxmlformats.org/officeDocument/2006/relationships/slide" Target="/ppt/slides/slide1.xml" Id="R8acded6aa0964be9" /><Relationship Type="http://schemas.openxmlformats.org/officeDocument/2006/relationships/slide" Target="/ppt/slides/slide2.xml" Id="R4e1847caa13b4400" /><Relationship Type="http://schemas.openxmlformats.org/officeDocument/2006/relationships/slide" Target="/ppt/slides/slide3.xml" Id="R277e566f1b3e41c8" /><Relationship Type="http://schemas.openxmlformats.org/officeDocument/2006/relationships/slide" Target="/ppt/slides/slide4.xml" Id="R51f0ddd6514745be" /><Relationship Type="http://schemas.openxmlformats.org/officeDocument/2006/relationships/slide" Target="/ppt/slides/slide5.xml" Id="R66d90eb1f79a4cc0" /><Relationship Type="http://schemas.openxmlformats.org/officeDocument/2006/relationships/slide" Target="/ppt/slides/slide6.xml" Id="R9e0a234210254205" /><Relationship Type="http://schemas.openxmlformats.org/officeDocument/2006/relationships/slide" Target="/ppt/slides/slide7.xml" Id="R988e4b7f17c544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9c8c8ca03349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88fd0b55e4e97" /><Relationship Type="http://schemas.openxmlformats.org/officeDocument/2006/relationships/theme" Target="/ppt/slideMasters/theme/theme1.xml" Id="Rff8c90e508a747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d88fd0b55e4e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7dbb76c7040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d721c841142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2a3432cb342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02c3c0b8743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8aab7bedc4e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2d21d14644f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e11f43b4546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 PROSJEKT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10 254 279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1 582 404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1 649 794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18 376 144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BAAX BOLIG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MAGIRUS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Blåtoppvegen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930 251 313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