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08b9c4608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ee6dc854d42dc"/>
  </p:sldMasterIdLst>
  <p:sldIdLst>
    <p:sldId xmlns:r="http://schemas.openxmlformats.org/officeDocument/2006/relationships" id="256" r:id="R92a10ef02a054778"/>
    <p:sldId xmlns:r="http://schemas.openxmlformats.org/officeDocument/2006/relationships" id="257" r:id="Ra48d9590ba86453a"/>
    <p:sldId xmlns:r="http://schemas.openxmlformats.org/officeDocument/2006/relationships" id="258" r:id="Rf0985d297b6b40e9"/>
    <p:sldId xmlns:r="http://schemas.openxmlformats.org/officeDocument/2006/relationships" id="259" r:id="R79dbbfbd33224b57"/>
    <p:sldId xmlns:r="http://schemas.openxmlformats.org/officeDocument/2006/relationships" id="260" r:id="R8f6948e6620a4fd7"/>
    <p:sldId xmlns:r="http://schemas.openxmlformats.org/officeDocument/2006/relationships" id="261" r:id="R008c04cb907047ec"/>
    <p:sldId xmlns:r="http://schemas.openxmlformats.org/officeDocument/2006/relationships" id="262" r:id="Rdf37a1405d67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ee6dc854d42dc" /><Relationship Type="http://schemas.openxmlformats.org/officeDocument/2006/relationships/slide" Target="/ppt/slides/slide1.xml" Id="R92a10ef02a054778" /><Relationship Type="http://schemas.openxmlformats.org/officeDocument/2006/relationships/slide" Target="/ppt/slides/slide2.xml" Id="Ra48d9590ba86453a" /><Relationship Type="http://schemas.openxmlformats.org/officeDocument/2006/relationships/slide" Target="/ppt/slides/slide3.xml" Id="Rf0985d297b6b40e9" /><Relationship Type="http://schemas.openxmlformats.org/officeDocument/2006/relationships/slide" Target="/ppt/slides/slide4.xml" Id="R79dbbfbd33224b57" /><Relationship Type="http://schemas.openxmlformats.org/officeDocument/2006/relationships/slide" Target="/ppt/slides/slide5.xml" Id="R8f6948e6620a4fd7" /><Relationship Type="http://schemas.openxmlformats.org/officeDocument/2006/relationships/slide" Target="/ppt/slides/slide6.xml" Id="R008c04cb907047ec" /><Relationship Type="http://schemas.openxmlformats.org/officeDocument/2006/relationships/slide" Target="/ppt/slides/slide7.xml" Id="Rdf37a1405d67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f071ee14d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ea8a15b674dc1" /><Relationship Type="http://schemas.openxmlformats.org/officeDocument/2006/relationships/theme" Target="/ppt/slideMasters/theme/theme1.xml" Id="R86c365e5a15d43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ea8a15b674d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cb2a83152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2aeef55cf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9c100f967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820b77f63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bf7e6cf5a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3ea5a80c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e175c790e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EVEN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