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49dcf139d043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37e079a3094b5b"/>
  </p:sldMasterIdLst>
  <p:sldIdLst>
    <p:sldId xmlns:r="http://schemas.openxmlformats.org/officeDocument/2006/relationships" id="256" r:id="R5b3bf22ff52344af"/>
    <p:sldId xmlns:r="http://schemas.openxmlformats.org/officeDocument/2006/relationships" id="257" r:id="R99f1dafe0c0042cd"/>
    <p:sldId xmlns:r="http://schemas.openxmlformats.org/officeDocument/2006/relationships" id="258" r:id="R77e920202f9e4c23"/>
    <p:sldId xmlns:r="http://schemas.openxmlformats.org/officeDocument/2006/relationships" id="259" r:id="R508f3858a0bb460d"/>
    <p:sldId xmlns:r="http://schemas.openxmlformats.org/officeDocument/2006/relationships" id="260" r:id="Rcedee038264a47c3"/>
    <p:sldId xmlns:r="http://schemas.openxmlformats.org/officeDocument/2006/relationships" id="261" r:id="R1dbeccc4340e4f31"/>
    <p:sldId xmlns:r="http://schemas.openxmlformats.org/officeDocument/2006/relationships" id="262" r:id="Rb3ba0916cc0b43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37e079a3094b5b" /><Relationship Type="http://schemas.openxmlformats.org/officeDocument/2006/relationships/slide" Target="/ppt/slides/slide1.xml" Id="R5b3bf22ff52344af" /><Relationship Type="http://schemas.openxmlformats.org/officeDocument/2006/relationships/slide" Target="/ppt/slides/slide2.xml" Id="R99f1dafe0c0042cd" /><Relationship Type="http://schemas.openxmlformats.org/officeDocument/2006/relationships/slide" Target="/ppt/slides/slide3.xml" Id="R77e920202f9e4c23" /><Relationship Type="http://schemas.openxmlformats.org/officeDocument/2006/relationships/slide" Target="/ppt/slides/slide4.xml" Id="R508f3858a0bb460d" /><Relationship Type="http://schemas.openxmlformats.org/officeDocument/2006/relationships/slide" Target="/ppt/slides/slide5.xml" Id="Rcedee038264a47c3" /><Relationship Type="http://schemas.openxmlformats.org/officeDocument/2006/relationships/slide" Target="/ppt/slides/slide6.xml" Id="R1dbeccc4340e4f31" /><Relationship Type="http://schemas.openxmlformats.org/officeDocument/2006/relationships/slide" Target="/ppt/slides/slide7.xml" Id="Rb3ba0916cc0b43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1b650502c44b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552ee8dd84679" /><Relationship Type="http://schemas.openxmlformats.org/officeDocument/2006/relationships/theme" Target="/ppt/slideMasters/theme/theme1.xml" Id="Re2eeaacbef9a44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6552ee8dd846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5f07c0d4a42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2d4ee782b49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0f64372cd48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61c13907047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e03dc6a0746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850df033540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2e2942de740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KG AUKAN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KG AUKAN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1 548 829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3 833 452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3 870 605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AUKAN KÅRE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Skansegata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