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241a07a74f46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a0899663f48f7"/>
  </p:sldMasterIdLst>
  <p:sldIdLst>
    <p:sldId xmlns:r="http://schemas.openxmlformats.org/officeDocument/2006/relationships" id="256" r:id="R73090c545bcf450b"/>
    <p:sldId xmlns:r="http://schemas.openxmlformats.org/officeDocument/2006/relationships" id="257" r:id="R7a176dec8bbe477d"/>
    <p:sldId xmlns:r="http://schemas.openxmlformats.org/officeDocument/2006/relationships" id="258" r:id="R3e6d258fe42e4f90"/>
    <p:sldId xmlns:r="http://schemas.openxmlformats.org/officeDocument/2006/relationships" id="259" r:id="R8f009113b5054074"/>
    <p:sldId xmlns:r="http://schemas.openxmlformats.org/officeDocument/2006/relationships" id="260" r:id="R0985cbc972904935"/>
    <p:sldId xmlns:r="http://schemas.openxmlformats.org/officeDocument/2006/relationships" id="261" r:id="R58665dc5d3ac46ac"/>
    <p:sldId xmlns:r="http://schemas.openxmlformats.org/officeDocument/2006/relationships" id="262" r:id="Rf19ac073e5c247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a0899663f48f7" /><Relationship Type="http://schemas.openxmlformats.org/officeDocument/2006/relationships/slide" Target="/ppt/slides/slide1.xml" Id="R73090c545bcf450b" /><Relationship Type="http://schemas.openxmlformats.org/officeDocument/2006/relationships/slide" Target="/ppt/slides/slide2.xml" Id="R7a176dec8bbe477d" /><Relationship Type="http://schemas.openxmlformats.org/officeDocument/2006/relationships/slide" Target="/ppt/slides/slide3.xml" Id="R3e6d258fe42e4f90" /><Relationship Type="http://schemas.openxmlformats.org/officeDocument/2006/relationships/slide" Target="/ppt/slides/slide4.xml" Id="R8f009113b5054074" /><Relationship Type="http://schemas.openxmlformats.org/officeDocument/2006/relationships/slide" Target="/ppt/slides/slide5.xml" Id="R0985cbc972904935" /><Relationship Type="http://schemas.openxmlformats.org/officeDocument/2006/relationships/slide" Target="/ppt/slides/slide6.xml" Id="R58665dc5d3ac46ac" /><Relationship Type="http://schemas.openxmlformats.org/officeDocument/2006/relationships/slide" Target="/ppt/slides/slide7.xml" Id="Rf19ac073e5c247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a32d932b541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56ce36b494ebe" /><Relationship Type="http://schemas.openxmlformats.org/officeDocument/2006/relationships/theme" Target="/ppt/slideMasters/theme/theme1.xml" Id="R0b9e11ba66d8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56ce36b494e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85471ab76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f41bb317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0245b4326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709a6f0444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a7b1af5054d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6aba78bd444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936bbc08c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KVERNELAND BIL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BIL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−2 963 830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15 326 105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133 926 517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383 940 151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930 239 267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