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675b99921e2407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71fe9047e7e4ec5"/>
  </p:sldMasterIdLst>
  <p:sldIdLst>
    <p:sldId xmlns:r="http://schemas.openxmlformats.org/officeDocument/2006/relationships" id="256" r:id="R7f607dbb587e4eef"/>
    <p:sldId xmlns:r="http://schemas.openxmlformats.org/officeDocument/2006/relationships" id="257" r:id="R28b155019f2d42fb"/>
    <p:sldId xmlns:r="http://schemas.openxmlformats.org/officeDocument/2006/relationships" id="258" r:id="Rdbed6131ea7f42e1"/>
    <p:sldId xmlns:r="http://schemas.openxmlformats.org/officeDocument/2006/relationships" id="259" r:id="Re77f0e88ef9947df"/>
    <p:sldId xmlns:r="http://schemas.openxmlformats.org/officeDocument/2006/relationships" id="260" r:id="Rcba00570af9e4f53"/>
    <p:sldId xmlns:r="http://schemas.openxmlformats.org/officeDocument/2006/relationships" id="261" r:id="Rc74e0e1be9094812"/>
    <p:sldId xmlns:r="http://schemas.openxmlformats.org/officeDocument/2006/relationships" id="262" r:id="R43ebe3252f6e446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71fe9047e7e4ec5" /><Relationship Type="http://schemas.openxmlformats.org/officeDocument/2006/relationships/slide" Target="/ppt/slides/slide1.xml" Id="R7f607dbb587e4eef" /><Relationship Type="http://schemas.openxmlformats.org/officeDocument/2006/relationships/slide" Target="/ppt/slides/slide2.xml" Id="R28b155019f2d42fb" /><Relationship Type="http://schemas.openxmlformats.org/officeDocument/2006/relationships/slide" Target="/ppt/slides/slide3.xml" Id="Rdbed6131ea7f42e1" /><Relationship Type="http://schemas.openxmlformats.org/officeDocument/2006/relationships/slide" Target="/ppt/slides/slide4.xml" Id="Re77f0e88ef9947df" /><Relationship Type="http://schemas.openxmlformats.org/officeDocument/2006/relationships/slide" Target="/ppt/slides/slide5.xml" Id="Rcba00570af9e4f53" /><Relationship Type="http://schemas.openxmlformats.org/officeDocument/2006/relationships/slide" Target="/ppt/slides/slide6.xml" Id="Rc74e0e1be9094812" /><Relationship Type="http://schemas.openxmlformats.org/officeDocument/2006/relationships/slide" Target="/ppt/slides/slide7.xml" Id="R43ebe3252f6e446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b3ba99187b249a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f56bde01254e23" /><Relationship Type="http://schemas.openxmlformats.org/officeDocument/2006/relationships/theme" Target="/ppt/slideMasters/theme/theme1.xml" Id="Rd54a234c362246d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7f56bde01254e2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aa0686ceb14f2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2fa3900fe6430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ef5abf7767486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ec5d935bcf44c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b2d0a18c2948a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d3a7dd849b413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5385a3e9f4427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N.GORMLY SERVICES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N.GORMLY SERVICES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N.GORMLY SERVICES AS ble etablert [år] og holder til i Mandal.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N.GORMLY SERVICES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N.GORMLY SERVICES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N.GORMLY SERVICES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511 924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24 776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24 776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70 577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N.GORMLY SERVICES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GORMLY NICHOLAS GEORGE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N.GORMLY SERVICES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Treheia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4513 Mandal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930 237 817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N.GORMLY SERVICES AS</a:t>
            </a:r>
          </a:p>
        </p:txBody>
      </p:sp>
    </p:spTree>
  </p:cSld>
  <p:clrMapOvr>
    <a:masterClrMapping xmlns:a="http://schemas.openxmlformats.org/drawingml/2006/main"/>
  </p:clrMapOvr>
</p:sld>
</file>