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97d20e3cb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48879b3f34dc9"/>
  </p:sldMasterIdLst>
  <p:sldIdLst>
    <p:sldId xmlns:r="http://schemas.openxmlformats.org/officeDocument/2006/relationships" id="256" r:id="Rf77895f7e91c4fbe"/>
    <p:sldId xmlns:r="http://schemas.openxmlformats.org/officeDocument/2006/relationships" id="257" r:id="R51725576e7034f89"/>
    <p:sldId xmlns:r="http://schemas.openxmlformats.org/officeDocument/2006/relationships" id="258" r:id="R0b0cef41adf14888"/>
    <p:sldId xmlns:r="http://schemas.openxmlformats.org/officeDocument/2006/relationships" id="259" r:id="R6ee6218d23b0463f"/>
    <p:sldId xmlns:r="http://schemas.openxmlformats.org/officeDocument/2006/relationships" id="260" r:id="R8f43a8c6e4c64785"/>
    <p:sldId xmlns:r="http://schemas.openxmlformats.org/officeDocument/2006/relationships" id="261" r:id="R87a14147ca8641af"/>
    <p:sldId xmlns:r="http://schemas.openxmlformats.org/officeDocument/2006/relationships" id="262" r:id="R907255250a47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48879b3f34dc9" /><Relationship Type="http://schemas.openxmlformats.org/officeDocument/2006/relationships/slide" Target="/ppt/slides/slide1.xml" Id="Rf77895f7e91c4fbe" /><Relationship Type="http://schemas.openxmlformats.org/officeDocument/2006/relationships/slide" Target="/ppt/slides/slide2.xml" Id="R51725576e7034f89" /><Relationship Type="http://schemas.openxmlformats.org/officeDocument/2006/relationships/slide" Target="/ppt/slides/slide3.xml" Id="R0b0cef41adf14888" /><Relationship Type="http://schemas.openxmlformats.org/officeDocument/2006/relationships/slide" Target="/ppt/slides/slide4.xml" Id="R6ee6218d23b0463f" /><Relationship Type="http://schemas.openxmlformats.org/officeDocument/2006/relationships/slide" Target="/ppt/slides/slide5.xml" Id="R8f43a8c6e4c64785" /><Relationship Type="http://schemas.openxmlformats.org/officeDocument/2006/relationships/slide" Target="/ppt/slides/slide6.xml" Id="R87a14147ca8641af" /><Relationship Type="http://schemas.openxmlformats.org/officeDocument/2006/relationships/slide" Target="/ppt/slides/slide7.xml" Id="R907255250a47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f336ee2e9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9a4ead614650" /><Relationship Type="http://schemas.openxmlformats.org/officeDocument/2006/relationships/theme" Target="/ppt/slideMasters/theme/theme1.xml" Id="Re32bb4b5c5fb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de9a4ead61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b2daa7fcc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0e5cf833f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4bb8d17dc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e558e62e5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4a20dfe8f49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bbaa45b9643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04be28ff5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