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c0edf59ae74a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3b0e0da5bc4f4b"/>
  </p:sldMasterIdLst>
  <p:sldIdLst>
    <p:sldId xmlns:r="http://schemas.openxmlformats.org/officeDocument/2006/relationships" id="256" r:id="Rfd0678c62ac647c8"/>
    <p:sldId xmlns:r="http://schemas.openxmlformats.org/officeDocument/2006/relationships" id="257" r:id="Rc0a28e851eab49de"/>
    <p:sldId xmlns:r="http://schemas.openxmlformats.org/officeDocument/2006/relationships" id="258" r:id="R9249accca53a4f48"/>
    <p:sldId xmlns:r="http://schemas.openxmlformats.org/officeDocument/2006/relationships" id="259" r:id="R0d5678e3a26a4478"/>
    <p:sldId xmlns:r="http://schemas.openxmlformats.org/officeDocument/2006/relationships" id="260" r:id="Rd211a2e79dcc46e5"/>
    <p:sldId xmlns:r="http://schemas.openxmlformats.org/officeDocument/2006/relationships" id="261" r:id="Rd12f671c30a04ac5"/>
    <p:sldId xmlns:r="http://schemas.openxmlformats.org/officeDocument/2006/relationships" id="262" r:id="Rd7e09474cb3d44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3b0e0da5bc4f4b" /><Relationship Type="http://schemas.openxmlformats.org/officeDocument/2006/relationships/slide" Target="/ppt/slides/slide1.xml" Id="Rfd0678c62ac647c8" /><Relationship Type="http://schemas.openxmlformats.org/officeDocument/2006/relationships/slide" Target="/ppt/slides/slide2.xml" Id="Rc0a28e851eab49de" /><Relationship Type="http://schemas.openxmlformats.org/officeDocument/2006/relationships/slide" Target="/ppt/slides/slide3.xml" Id="R9249accca53a4f48" /><Relationship Type="http://schemas.openxmlformats.org/officeDocument/2006/relationships/slide" Target="/ppt/slides/slide4.xml" Id="R0d5678e3a26a4478" /><Relationship Type="http://schemas.openxmlformats.org/officeDocument/2006/relationships/slide" Target="/ppt/slides/slide5.xml" Id="Rd211a2e79dcc46e5" /><Relationship Type="http://schemas.openxmlformats.org/officeDocument/2006/relationships/slide" Target="/ppt/slides/slide6.xml" Id="Rd12f671c30a04ac5" /><Relationship Type="http://schemas.openxmlformats.org/officeDocument/2006/relationships/slide" Target="/ppt/slides/slide7.xml" Id="Rd7e09474cb3d44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d4ca1f42834c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52cef27514736" /><Relationship Type="http://schemas.openxmlformats.org/officeDocument/2006/relationships/theme" Target="/ppt/slideMasters/theme/theme1.xml" Id="R4df3f7f9eb8b40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952cef275147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5bedfcbe449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97a4a4fc541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e37421fc945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bfb529b0048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89e4a77a04a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c0adab5f54f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e59a3d32b46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SÆTRE BRUK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BRUK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9 766 725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2 872 928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3 149 573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33 567 937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35 836 268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MATHIESEN ERICH MONS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Åsheimveien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79 10 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erichmm@online.no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