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972671c8714d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742f45e8084e9c"/>
  </p:sldMasterIdLst>
  <p:sldIdLst>
    <p:sldId xmlns:r="http://schemas.openxmlformats.org/officeDocument/2006/relationships" id="256" r:id="R5e144c10ca454f4d"/>
    <p:sldId xmlns:r="http://schemas.openxmlformats.org/officeDocument/2006/relationships" id="257" r:id="Rb99d06c6fb7d4331"/>
    <p:sldId xmlns:r="http://schemas.openxmlformats.org/officeDocument/2006/relationships" id="258" r:id="Rb9ee9f319f5e4f99"/>
    <p:sldId xmlns:r="http://schemas.openxmlformats.org/officeDocument/2006/relationships" id="259" r:id="Rf7a48f3d3f7e457c"/>
    <p:sldId xmlns:r="http://schemas.openxmlformats.org/officeDocument/2006/relationships" id="260" r:id="R9a16926595314370"/>
    <p:sldId xmlns:r="http://schemas.openxmlformats.org/officeDocument/2006/relationships" id="261" r:id="R80e4ec280d0c4bae"/>
    <p:sldId xmlns:r="http://schemas.openxmlformats.org/officeDocument/2006/relationships" id="262" r:id="R9c84d27c7a4447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742f45e8084e9c" /><Relationship Type="http://schemas.openxmlformats.org/officeDocument/2006/relationships/slide" Target="/ppt/slides/slide1.xml" Id="R5e144c10ca454f4d" /><Relationship Type="http://schemas.openxmlformats.org/officeDocument/2006/relationships/slide" Target="/ppt/slides/slide2.xml" Id="Rb99d06c6fb7d4331" /><Relationship Type="http://schemas.openxmlformats.org/officeDocument/2006/relationships/slide" Target="/ppt/slides/slide3.xml" Id="Rb9ee9f319f5e4f99" /><Relationship Type="http://schemas.openxmlformats.org/officeDocument/2006/relationships/slide" Target="/ppt/slides/slide4.xml" Id="Rf7a48f3d3f7e457c" /><Relationship Type="http://schemas.openxmlformats.org/officeDocument/2006/relationships/slide" Target="/ppt/slides/slide5.xml" Id="R9a16926595314370" /><Relationship Type="http://schemas.openxmlformats.org/officeDocument/2006/relationships/slide" Target="/ppt/slides/slide6.xml" Id="R80e4ec280d0c4bae" /><Relationship Type="http://schemas.openxmlformats.org/officeDocument/2006/relationships/slide" Target="/ppt/slides/slide7.xml" Id="R9c84d27c7a4447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778d794abc4a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f1bb92ac547a2" /><Relationship Type="http://schemas.openxmlformats.org/officeDocument/2006/relationships/theme" Target="/ppt/slideMasters/theme/theme1.xml" Id="R312a38934ea546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2f1bb92ac547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c21435b7644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5405e9d924f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745199b9e42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239730ae94d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8fcabb7a14b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ab1f983f646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a4121030542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RUGDE INDUSTRIER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RUGDE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RUGDE INDUSTRIER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RUGDE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RUGDE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RUGDE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304 818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304 847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RUGDE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GRAVDAL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RUGDE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Rugdefaret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930 229 490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RUGDE INDUSTRIER AS</a:t>
            </a:r>
          </a:p>
        </p:txBody>
      </p:sp>
    </p:spTree>
  </p:cSld>
  <p:clrMapOvr>
    <a:masterClrMapping xmlns:a="http://schemas.openxmlformats.org/drawingml/2006/main"/>
  </p:clrMapOvr>
</p:sld>
</file>