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69d6e4b40a40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8694a68ea949da"/>
  </p:sldMasterIdLst>
  <p:sldIdLst>
    <p:sldId xmlns:r="http://schemas.openxmlformats.org/officeDocument/2006/relationships" id="256" r:id="R9219eccd55ee4f7d"/>
    <p:sldId xmlns:r="http://schemas.openxmlformats.org/officeDocument/2006/relationships" id="257" r:id="R2f885017deac473b"/>
    <p:sldId xmlns:r="http://schemas.openxmlformats.org/officeDocument/2006/relationships" id="258" r:id="Rc95082041e884195"/>
    <p:sldId xmlns:r="http://schemas.openxmlformats.org/officeDocument/2006/relationships" id="259" r:id="R91b8776e63284014"/>
    <p:sldId xmlns:r="http://schemas.openxmlformats.org/officeDocument/2006/relationships" id="260" r:id="R2cde05479d114bb0"/>
    <p:sldId xmlns:r="http://schemas.openxmlformats.org/officeDocument/2006/relationships" id="261" r:id="R7cd395eceb7844c4"/>
    <p:sldId xmlns:r="http://schemas.openxmlformats.org/officeDocument/2006/relationships" id="262" r:id="R3027af65b4dc43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694a68ea949da" /><Relationship Type="http://schemas.openxmlformats.org/officeDocument/2006/relationships/slide" Target="/ppt/slides/slide1.xml" Id="R9219eccd55ee4f7d" /><Relationship Type="http://schemas.openxmlformats.org/officeDocument/2006/relationships/slide" Target="/ppt/slides/slide2.xml" Id="R2f885017deac473b" /><Relationship Type="http://schemas.openxmlformats.org/officeDocument/2006/relationships/slide" Target="/ppt/slides/slide3.xml" Id="Rc95082041e884195" /><Relationship Type="http://schemas.openxmlformats.org/officeDocument/2006/relationships/slide" Target="/ppt/slides/slide4.xml" Id="R91b8776e63284014" /><Relationship Type="http://schemas.openxmlformats.org/officeDocument/2006/relationships/slide" Target="/ppt/slides/slide5.xml" Id="R2cde05479d114bb0" /><Relationship Type="http://schemas.openxmlformats.org/officeDocument/2006/relationships/slide" Target="/ppt/slides/slide6.xml" Id="R7cd395eceb7844c4" /><Relationship Type="http://schemas.openxmlformats.org/officeDocument/2006/relationships/slide" Target="/ppt/slides/slide7.xml" Id="R3027af65b4dc43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43503fe7c040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7432233b44c8c" /><Relationship Type="http://schemas.openxmlformats.org/officeDocument/2006/relationships/theme" Target="/ppt/slideMasters/theme/theme1.xml" Id="R8f9a89cbf14543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e7432233b44c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94d777b304c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b4d59489444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7b45333f548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3369fd4354f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c82cccc2f44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4e0118bdd4f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03520ce6b4e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NIOS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NIOS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NIOS GROUP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NIOS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NIOS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NIOS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NIOS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ESPEN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NIOS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1746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930 228 869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NIOS GROUP AS</a:t>
            </a:r>
          </a:p>
        </p:txBody>
      </p:sp>
    </p:spTree>
  </p:cSld>
  <p:clrMapOvr>
    <a:masterClrMapping xmlns:a="http://schemas.openxmlformats.org/drawingml/2006/main"/>
  </p:clrMapOvr>
</p:sld>
</file>