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927a2f09d249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3bc2c5033846a1"/>
  </p:sldMasterIdLst>
  <p:sldIdLst>
    <p:sldId xmlns:r="http://schemas.openxmlformats.org/officeDocument/2006/relationships" id="256" r:id="R6a963f02926b4c7d"/>
    <p:sldId xmlns:r="http://schemas.openxmlformats.org/officeDocument/2006/relationships" id="257" r:id="R48c084d8b2bc431d"/>
    <p:sldId xmlns:r="http://schemas.openxmlformats.org/officeDocument/2006/relationships" id="258" r:id="R21e4fff655744aa9"/>
    <p:sldId xmlns:r="http://schemas.openxmlformats.org/officeDocument/2006/relationships" id="259" r:id="R0d658ee8e4ad4873"/>
    <p:sldId xmlns:r="http://schemas.openxmlformats.org/officeDocument/2006/relationships" id="260" r:id="R4c129a0259ba4938"/>
    <p:sldId xmlns:r="http://schemas.openxmlformats.org/officeDocument/2006/relationships" id="261" r:id="R040f333942d84c05"/>
    <p:sldId xmlns:r="http://schemas.openxmlformats.org/officeDocument/2006/relationships" id="262" r:id="Rcda8a36a5e3e40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3bc2c5033846a1" /><Relationship Type="http://schemas.openxmlformats.org/officeDocument/2006/relationships/slide" Target="/ppt/slides/slide1.xml" Id="R6a963f02926b4c7d" /><Relationship Type="http://schemas.openxmlformats.org/officeDocument/2006/relationships/slide" Target="/ppt/slides/slide2.xml" Id="R48c084d8b2bc431d" /><Relationship Type="http://schemas.openxmlformats.org/officeDocument/2006/relationships/slide" Target="/ppt/slides/slide3.xml" Id="R21e4fff655744aa9" /><Relationship Type="http://schemas.openxmlformats.org/officeDocument/2006/relationships/slide" Target="/ppt/slides/slide4.xml" Id="R0d658ee8e4ad4873" /><Relationship Type="http://schemas.openxmlformats.org/officeDocument/2006/relationships/slide" Target="/ppt/slides/slide5.xml" Id="R4c129a0259ba4938" /><Relationship Type="http://schemas.openxmlformats.org/officeDocument/2006/relationships/slide" Target="/ppt/slides/slide6.xml" Id="R040f333942d84c05" /><Relationship Type="http://schemas.openxmlformats.org/officeDocument/2006/relationships/slide" Target="/ppt/slides/slide7.xml" Id="Rcda8a36a5e3e40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5d8a4ca28d47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8cca88b1a42d2" /><Relationship Type="http://schemas.openxmlformats.org/officeDocument/2006/relationships/theme" Target="/ppt/slideMasters/theme/theme1.xml" Id="R811e180d2b0246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78cca88b1a42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0ba22917f40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f04a5e7df41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eaddb23ee4c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b702d0c104a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245fceedc40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19a67336743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e53cfc45d4e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ØIJORD &amp; AANES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ØIJORD &amp; AANES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ØIJORD &amp; AANES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ØIJORD &amp; AANES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ØIJORD &amp; AANES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ØIJORD &amp; AANES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1 422 000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−1 434 870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12 228 367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243 035 306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480 509 982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ØIJORD &amp; AANES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 RANA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ØIJORD &amp; AANES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Stigerplatåveien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8626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12 07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930 223 085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ØIJORD &amp; AANES AS</a:t>
            </a:r>
          </a:p>
        </p:txBody>
      </p:sp>
    </p:spTree>
  </p:cSld>
  <p:clrMapOvr>
    <a:masterClrMapping xmlns:a="http://schemas.openxmlformats.org/drawingml/2006/main"/>
  </p:clrMapOvr>
</p:sld>
</file>