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ffc8404d8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4716eed654a43"/>
  </p:sldMasterIdLst>
  <p:sldIdLst>
    <p:sldId xmlns:r="http://schemas.openxmlformats.org/officeDocument/2006/relationships" id="256" r:id="Rc5f2d70484b94166"/>
    <p:sldId xmlns:r="http://schemas.openxmlformats.org/officeDocument/2006/relationships" id="257" r:id="R1e329bae3d48499a"/>
    <p:sldId xmlns:r="http://schemas.openxmlformats.org/officeDocument/2006/relationships" id="258" r:id="R575860c29f554271"/>
    <p:sldId xmlns:r="http://schemas.openxmlformats.org/officeDocument/2006/relationships" id="259" r:id="Rf8dfd08d50954567"/>
    <p:sldId xmlns:r="http://schemas.openxmlformats.org/officeDocument/2006/relationships" id="260" r:id="Rb61707e62dc04cdb"/>
    <p:sldId xmlns:r="http://schemas.openxmlformats.org/officeDocument/2006/relationships" id="261" r:id="Ra08240a71fa14d36"/>
    <p:sldId xmlns:r="http://schemas.openxmlformats.org/officeDocument/2006/relationships" id="262" r:id="Rdae715cabba3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4716eed654a43" /><Relationship Type="http://schemas.openxmlformats.org/officeDocument/2006/relationships/slide" Target="/ppt/slides/slide1.xml" Id="Rc5f2d70484b94166" /><Relationship Type="http://schemas.openxmlformats.org/officeDocument/2006/relationships/slide" Target="/ppt/slides/slide2.xml" Id="R1e329bae3d48499a" /><Relationship Type="http://schemas.openxmlformats.org/officeDocument/2006/relationships/slide" Target="/ppt/slides/slide3.xml" Id="R575860c29f554271" /><Relationship Type="http://schemas.openxmlformats.org/officeDocument/2006/relationships/slide" Target="/ppt/slides/slide4.xml" Id="Rf8dfd08d50954567" /><Relationship Type="http://schemas.openxmlformats.org/officeDocument/2006/relationships/slide" Target="/ppt/slides/slide5.xml" Id="Rb61707e62dc04cdb" /><Relationship Type="http://schemas.openxmlformats.org/officeDocument/2006/relationships/slide" Target="/ppt/slides/slide6.xml" Id="Ra08240a71fa14d36" /><Relationship Type="http://schemas.openxmlformats.org/officeDocument/2006/relationships/slide" Target="/ppt/slides/slide7.xml" Id="Rdae715cabba3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e77915f73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044e443944c6" /><Relationship Type="http://schemas.openxmlformats.org/officeDocument/2006/relationships/theme" Target="/ppt/slideMasters/theme/theme1.xml" Id="Rc7c685c62e47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a044e4439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71fcc3690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00fa06e0c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9ef112f94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055449db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5d33362742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8bee1442e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42343752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SST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SST DEVELOPMENT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TYSLAND SVERRE SELLÆG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Sellæg Tysland, P. T. Mallings vei 48E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SST DEVELOPMENT AS</a:t>
            </a:r>
          </a:p>
        </p:txBody>
      </p:sp>
    </p:spTree>
  </p:cSld>
  <p:clrMapOvr>
    <a:masterClrMapping xmlns:a="http://schemas.openxmlformats.org/drawingml/2006/main"/>
  </p:clrMapOvr>
</p:sld>
</file>