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8ac4e36cab48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06768481f54e84"/>
  </p:sldMasterIdLst>
  <p:sldIdLst>
    <p:sldId xmlns:r="http://schemas.openxmlformats.org/officeDocument/2006/relationships" id="256" r:id="R4484374b009d45cc"/>
    <p:sldId xmlns:r="http://schemas.openxmlformats.org/officeDocument/2006/relationships" id="257" r:id="R28c47fe0acf34d36"/>
    <p:sldId xmlns:r="http://schemas.openxmlformats.org/officeDocument/2006/relationships" id="258" r:id="R554dee26a1324948"/>
    <p:sldId xmlns:r="http://schemas.openxmlformats.org/officeDocument/2006/relationships" id="259" r:id="Rfc3e7387d4094911"/>
    <p:sldId xmlns:r="http://schemas.openxmlformats.org/officeDocument/2006/relationships" id="260" r:id="R749e98705b674f96"/>
    <p:sldId xmlns:r="http://schemas.openxmlformats.org/officeDocument/2006/relationships" id="261" r:id="R1efa4772552a42ee"/>
    <p:sldId xmlns:r="http://schemas.openxmlformats.org/officeDocument/2006/relationships" id="262" r:id="R040f161f1a434e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06768481f54e84" /><Relationship Type="http://schemas.openxmlformats.org/officeDocument/2006/relationships/slide" Target="/ppt/slides/slide1.xml" Id="R4484374b009d45cc" /><Relationship Type="http://schemas.openxmlformats.org/officeDocument/2006/relationships/slide" Target="/ppt/slides/slide2.xml" Id="R28c47fe0acf34d36" /><Relationship Type="http://schemas.openxmlformats.org/officeDocument/2006/relationships/slide" Target="/ppt/slides/slide3.xml" Id="R554dee26a1324948" /><Relationship Type="http://schemas.openxmlformats.org/officeDocument/2006/relationships/slide" Target="/ppt/slides/slide4.xml" Id="Rfc3e7387d4094911" /><Relationship Type="http://schemas.openxmlformats.org/officeDocument/2006/relationships/slide" Target="/ppt/slides/slide5.xml" Id="R749e98705b674f96" /><Relationship Type="http://schemas.openxmlformats.org/officeDocument/2006/relationships/slide" Target="/ppt/slides/slide6.xml" Id="R1efa4772552a42ee" /><Relationship Type="http://schemas.openxmlformats.org/officeDocument/2006/relationships/slide" Target="/ppt/slides/slide7.xml" Id="R040f161f1a434e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47b496324143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c412b2bdd4e41" /><Relationship Type="http://schemas.openxmlformats.org/officeDocument/2006/relationships/theme" Target="/ppt/slideMasters/theme/theme1.xml" Id="Rb22bdcafcaf249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4c412b2bdd4e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9699be73146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9d1df7fa647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a31cbd1b44e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5b17803d544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681385d9b4a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36ab7fca04c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c194966164f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JUNGEL PIZZA TORSHOV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JUNGEL PIZZA TORSHOV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7 462 412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648 740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487 933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1 596 882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NYTT FORETAK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Vogts gate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930 215 813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