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573c4a23f449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89310d9ce5480f"/>
  </p:sldMasterIdLst>
  <p:sldIdLst>
    <p:sldId xmlns:r="http://schemas.openxmlformats.org/officeDocument/2006/relationships" id="256" r:id="R67f367513bdb454b"/>
    <p:sldId xmlns:r="http://schemas.openxmlformats.org/officeDocument/2006/relationships" id="257" r:id="Rbf0c4e666ab54756"/>
    <p:sldId xmlns:r="http://schemas.openxmlformats.org/officeDocument/2006/relationships" id="258" r:id="Rc2789a227afc42df"/>
    <p:sldId xmlns:r="http://schemas.openxmlformats.org/officeDocument/2006/relationships" id="259" r:id="R5c98ae791c99401a"/>
    <p:sldId xmlns:r="http://schemas.openxmlformats.org/officeDocument/2006/relationships" id="260" r:id="R11ec9910c6824c2d"/>
    <p:sldId xmlns:r="http://schemas.openxmlformats.org/officeDocument/2006/relationships" id="261" r:id="R959a964a000b462f"/>
    <p:sldId xmlns:r="http://schemas.openxmlformats.org/officeDocument/2006/relationships" id="262" r:id="R880b0949c10a42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9310d9ce5480f" /><Relationship Type="http://schemas.openxmlformats.org/officeDocument/2006/relationships/slide" Target="/ppt/slides/slide1.xml" Id="R67f367513bdb454b" /><Relationship Type="http://schemas.openxmlformats.org/officeDocument/2006/relationships/slide" Target="/ppt/slides/slide2.xml" Id="Rbf0c4e666ab54756" /><Relationship Type="http://schemas.openxmlformats.org/officeDocument/2006/relationships/slide" Target="/ppt/slides/slide3.xml" Id="Rc2789a227afc42df" /><Relationship Type="http://schemas.openxmlformats.org/officeDocument/2006/relationships/slide" Target="/ppt/slides/slide4.xml" Id="R5c98ae791c99401a" /><Relationship Type="http://schemas.openxmlformats.org/officeDocument/2006/relationships/slide" Target="/ppt/slides/slide5.xml" Id="R11ec9910c6824c2d" /><Relationship Type="http://schemas.openxmlformats.org/officeDocument/2006/relationships/slide" Target="/ppt/slides/slide6.xml" Id="R959a964a000b462f" /><Relationship Type="http://schemas.openxmlformats.org/officeDocument/2006/relationships/slide" Target="/ppt/slides/slide7.xml" Id="R880b0949c10a42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1ad00c44940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c2d4c8ca74bc9" /><Relationship Type="http://schemas.openxmlformats.org/officeDocument/2006/relationships/theme" Target="/ppt/slideMasters/theme/theme1.xml" Id="Rd2642e8a2d8a4f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c2d4c8ca74b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47df7ee6f4c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45f03dc27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c718301854c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8c8e46efc4b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8c541fe454f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cc7beb7a949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b7bf503174e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RIDEMOVI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RIDEMOVI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RIDEMOVI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RIDEMOVI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RIDEMOVI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RIDEMOVI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RIDEMOVI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RIDEMOVI SPA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RIDEMOVI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Nytt Foretak AS, Grundingen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a.felici@ridemovi.com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ridemovi.com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RIDEMOVI NORWAY AS</a:t>
            </a:r>
          </a:p>
        </p:txBody>
      </p:sp>
    </p:spTree>
  </p:cSld>
  <p:clrMapOvr>
    <a:masterClrMapping xmlns:a="http://schemas.openxmlformats.org/drawingml/2006/main"/>
  </p:clrMapOvr>
</p:sld>
</file>