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fa5627d1b447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045454c4a74de8"/>
  </p:sldMasterIdLst>
  <p:sldIdLst>
    <p:sldId xmlns:r="http://schemas.openxmlformats.org/officeDocument/2006/relationships" id="256" r:id="Rc5c92a6a71d94e48"/>
    <p:sldId xmlns:r="http://schemas.openxmlformats.org/officeDocument/2006/relationships" id="257" r:id="R68997ac659314793"/>
    <p:sldId xmlns:r="http://schemas.openxmlformats.org/officeDocument/2006/relationships" id="258" r:id="Re4bd1969dffb4e25"/>
    <p:sldId xmlns:r="http://schemas.openxmlformats.org/officeDocument/2006/relationships" id="259" r:id="R86f79136ad0345b8"/>
    <p:sldId xmlns:r="http://schemas.openxmlformats.org/officeDocument/2006/relationships" id="260" r:id="Rd8dbc51ca77a46ef"/>
    <p:sldId xmlns:r="http://schemas.openxmlformats.org/officeDocument/2006/relationships" id="261" r:id="R4dd93d506dce4c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045454c4a74de8" /><Relationship Type="http://schemas.openxmlformats.org/officeDocument/2006/relationships/slide" Target="/ppt/slides/slide1.xml" Id="Rc5c92a6a71d94e48" /><Relationship Type="http://schemas.openxmlformats.org/officeDocument/2006/relationships/slide" Target="/ppt/slides/slide2.xml" Id="R68997ac659314793" /><Relationship Type="http://schemas.openxmlformats.org/officeDocument/2006/relationships/slide" Target="/ppt/slides/slide3.xml" Id="Re4bd1969dffb4e25" /><Relationship Type="http://schemas.openxmlformats.org/officeDocument/2006/relationships/slide" Target="/ppt/slides/slide4.xml" Id="R86f79136ad0345b8" /><Relationship Type="http://schemas.openxmlformats.org/officeDocument/2006/relationships/slide" Target="/ppt/slides/slide5.xml" Id="Rd8dbc51ca77a46ef" /><Relationship Type="http://schemas.openxmlformats.org/officeDocument/2006/relationships/slide" Target="/ppt/slides/slide6.xml" Id="R4dd93d506dce4c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21a11745394c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324133f6c54710" /><Relationship Type="http://schemas.openxmlformats.org/officeDocument/2006/relationships/theme" Target="/ppt/slideMasters/theme/theme1.xml" Id="R24e8645967de4e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324133f6c547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ba2d5c8a6546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e43135184449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e789f1a5534c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baf0f724c41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d4c578ab54d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3693f136904d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EKEH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EKEH AS ble etablert [år] og holder til i Vinterbro.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−4 921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1 421 747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12 181 521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12 181 521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Kjærnesveien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1407 Vinterbro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930 213 985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EKEH AS</a:t>
            </a:r>
          </a:p>
        </p:txBody>
      </p:sp>
    </p:spTree>
  </p:cSld>
  <p:clrMapOvr>
    <a:masterClrMapping xmlns:a="http://schemas.openxmlformats.org/drawingml/2006/main"/>
  </p:clrMapOvr>
</p:sld>
</file>