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c18072e8bc45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2bdd5f40e14d1b"/>
  </p:sldMasterIdLst>
  <p:sldIdLst>
    <p:sldId xmlns:r="http://schemas.openxmlformats.org/officeDocument/2006/relationships" id="256" r:id="Rbda3818f3dd2491b"/>
    <p:sldId xmlns:r="http://schemas.openxmlformats.org/officeDocument/2006/relationships" id="257" r:id="R1bd338c5a2b84221"/>
    <p:sldId xmlns:r="http://schemas.openxmlformats.org/officeDocument/2006/relationships" id="258" r:id="R52cb398dae2c4cfb"/>
    <p:sldId xmlns:r="http://schemas.openxmlformats.org/officeDocument/2006/relationships" id="259" r:id="R1b7a6a98b1644158"/>
    <p:sldId xmlns:r="http://schemas.openxmlformats.org/officeDocument/2006/relationships" id="260" r:id="R2571c05fdd484f19"/>
    <p:sldId xmlns:r="http://schemas.openxmlformats.org/officeDocument/2006/relationships" id="261" r:id="R2e1a96aba2bf42d2"/>
    <p:sldId xmlns:r="http://schemas.openxmlformats.org/officeDocument/2006/relationships" id="262" r:id="R6b6fa67d4c7547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2bdd5f40e14d1b" /><Relationship Type="http://schemas.openxmlformats.org/officeDocument/2006/relationships/slide" Target="/ppt/slides/slide1.xml" Id="Rbda3818f3dd2491b" /><Relationship Type="http://schemas.openxmlformats.org/officeDocument/2006/relationships/slide" Target="/ppt/slides/slide2.xml" Id="R1bd338c5a2b84221" /><Relationship Type="http://schemas.openxmlformats.org/officeDocument/2006/relationships/slide" Target="/ppt/slides/slide3.xml" Id="R52cb398dae2c4cfb" /><Relationship Type="http://schemas.openxmlformats.org/officeDocument/2006/relationships/slide" Target="/ppt/slides/slide4.xml" Id="R1b7a6a98b1644158" /><Relationship Type="http://schemas.openxmlformats.org/officeDocument/2006/relationships/slide" Target="/ppt/slides/slide5.xml" Id="R2571c05fdd484f19" /><Relationship Type="http://schemas.openxmlformats.org/officeDocument/2006/relationships/slide" Target="/ppt/slides/slide6.xml" Id="R2e1a96aba2bf42d2" /><Relationship Type="http://schemas.openxmlformats.org/officeDocument/2006/relationships/slide" Target="/ppt/slides/slide7.xml" Id="R6b6fa67d4c7547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c6a60452a045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e7c79404a4838" /><Relationship Type="http://schemas.openxmlformats.org/officeDocument/2006/relationships/theme" Target="/ppt/slideMasters/theme/theme1.xml" Id="Rd04bebdcab1b4c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7e7c79404a48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645f62a6541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dbf79d65d45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ec72f8e5f40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f6892ae594b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f7e7025ff46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0437bec3a4a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3a6169b2b4d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LYMI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LYMI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LYMI HOLDING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LYMI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LYMI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LYMI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107 147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103 306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103 306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LYMI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KIM-ANDRE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LYMI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Langrand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930 213 160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LYMI HOLDING AS</a:t>
            </a:r>
          </a:p>
        </p:txBody>
      </p:sp>
    </p:spTree>
  </p:cSld>
  <p:clrMapOvr>
    <a:masterClrMapping xmlns:a="http://schemas.openxmlformats.org/drawingml/2006/main"/>
  </p:clrMapOvr>
</p:sld>
</file>