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2fb97aec0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823b45dbe43d5"/>
  </p:sldMasterIdLst>
  <p:sldIdLst>
    <p:sldId xmlns:r="http://schemas.openxmlformats.org/officeDocument/2006/relationships" id="256" r:id="R784f4163d57a4cfc"/>
    <p:sldId xmlns:r="http://schemas.openxmlformats.org/officeDocument/2006/relationships" id="257" r:id="R904a78e0fa2c47b2"/>
    <p:sldId xmlns:r="http://schemas.openxmlformats.org/officeDocument/2006/relationships" id="258" r:id="R5384e8a79d3347bd"/>
    <p:sldId xmlns:r="http://schemas.openxmlformats.org/officeDocument/2006/relationships" id="259" r:id="Re1e70f6a67c34861"/>
    <p:sldId xmlns:r="http://schemas.openxmlformats.org/officeDocument/2006/relationships" id="260" r:id="R1e475593b4e7448a"/>
    <p:sldId xmlns:r="http://schemas.openxmlformats.org/officeDocument/2006/relationships" id="261" r:id="Rd9fd5d9a4c604c63"/>
    <p:sldId xmlns:r="http://schemas.openxmlformats.org/officeDocument/2006/relationships" id="262" r:id="R6fa2320ef163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823b45dbe43d5" /><Relationship Type="http://schemas.openxmlformats.org/officeDocument/2006/relationships/slide" Target="/ppt/slides/slide1.xml" Id="R784f4163d57a4cfc" /><Relationship Type="http://schemas.openxmlformats.org/officeDocument/2006/relationships/slide" Target="/ppt/slides/slide2.xml" Id="R904a78e0fa2c47b2" /><Relationship Type="http://schemas.openxmlformats.org/officeDocument/2006/relationships/slide" Target="/ppt/slides/slide3.xml" Id="R5384e8a79d3347bd" /><Relationship Type="http://schemas.openxmlformats.org/officeDocument/2006/relationships/slide" Target="/ppt/slides/slide4.xml" Id="Re1e70f6a67c34861" /><Relationship Type="http://schemas.openxmlformats.org/officeDocument/2006/relationships/slide" Target="/ppt/slides/slide5.xml" Id="R1e475593b4e7448a" /><Relationship Type="http://schemas.openxmlformats.org/officeDocument/2006/relationships/slide" Target="/ppt/slides/slide6.xml" Id="Rd9fd5d9a4c604c63" /><Relationship Type="http://schemas.openxmlformats.org/officeDocument/2006/relationships/slide" Target="/ppt/slides/slide7.xml" Id="R6fa2320ef163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e61336160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ace52b1ba4070" /><Relationship Type="http://schemas.openxmlformats.org/officeDocument/2006/relationships/theme" Target="/ppt/slideMasters/theme/theme1.xml" Id="Reb310b66e0fd41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dace52b1ba40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f5209053a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36c89b34e41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3ee6b886649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39da1d438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cd698045342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f95331d7643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95309103e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EIDFJORD HOTEL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EIDFJORD HOTEL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1 179 941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7 711 113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GOURDY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Lægreidsvegen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930 212 431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EIDFJORD HOTEL AS</a:t>
            </a:r>
          </a:p>
        </p:txBody>
      </p:sp>
    </p:spTree>
  </p:cSld>
  <p:clrMapOvr>
    <a:masterClrMapping xmlns:a="http://schemas.openxmlformats.org/drawingml/2006/main"/>
  </p:clrMapOvr>
</p:sld>
</file>