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0e0ac7fdd144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3b772cfb6b4764"/>
  </p:sldMasterIdLst>
  <p:sldIdLst>
    <p:sldId xmlns:r="http://schemas.openxmlformats.org/officeDocument/2006/relationships" id="256" r:id="Rf1716eec92974b4e"/>
    <p:sldId xmlns:r="http://schemas.openxmlformats.org/officeDocument/2006/relationships" id="257" r:id="Ra05f415190fd4976"/>
    <p:sldId xmlns:r="http://schemas.openxmlformats.org/officeDocument/2006/relationships" id="258" r:id="R6ad3a563adfb4f60"/>
    <p:sldId xmlns:r="http://schemas.openxmlformats.org/officeDocument/2006/relationships" id="259" r:id="R2c19d41fe1924c61"/>
    <p:sldId xmlns:r="http://schemas.openxmlformats.org/officeDocument/2006/relationships" id="260" r:id="Rd8c2220c0ebc40a3"/>
    <p:sldId xmlns:r="http://schemas.openxmlformats.org/officeDocument/2006/relationships" id="261" r:id="Rfb73bd686c5f4967"/>
    <p:sldId xmlns:r="http://schemas.openxmlformats.org/officeDocument/2006/relationships" id="262" r:id="R2d46cca3f07844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3b772cfb6b4764" /><Relationship Type="http://schemas.openxmlformats.org/officeDocument/2006/relationships/slide" Target="/ppt/slides/slide1.xml" Id="Rf1716eec92974b4e" /><Relationship Type="http://schemas.openxmlformats.org/officeDocument/2006/relationships/slide" Target="/ppt/slides/slide2.xml" Id="Ra05f415190fd4976" /><Relationship Type="http://schemas.openxmlformats.org/officeDocument/2006/relationships/slide" Target="/ppt/slides/slide3.xml" Id="R6ad3a563adfb4f60" /><Relationship Type="http://schemas.openxmlformats.org/officeDocument/2006/relationships/slide" Target="/ppt/slides/slide4.xml" Id="R2c19d41fe1924c61" /><Relationship Type="http://schemas.openxmlformats.org/officeDocument/2006/relationships/slide" Target="/ppt/slides/slide5.xml" Id="Rd8c2220c0ebc40a3" /><Relationship Type="http://schemas.openxmlformats.org/officeDocument/2006/relationships/slide" Target="/ppt/slides/slide6.xml" Id="Rfb73bd686c5f4967" /><Relationship Type="http://schemas.openxmlformats.org/officeDocument/2006/relationships/slide" Target="/ppt/slides/slide7.xml" Id="R2d46cca3f07844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dc2fa2f8384c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bc73785c749de" /><Relationship Type="http://schemas.openxmlformats.org/officeDocument/2006/relationships/theme" Target="/ppt/slideMasters/theme/theme1.xml" Id="Ra1f98fea96a647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3bc73785c749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5b01b66b745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c009baef240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bf0627c0343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6ec04f4c747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9cbbcb1f44b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ac5adc5f344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ac8c503ae4f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NORLANDIA KANONEN 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NORLANDIA KANONEN BARNEHAGE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22 267 836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1 702 280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1 520 150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2 322 298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9 347 023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NORLANDIA BARNEHAGENE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 Johans gate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930 203 939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