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4f87a53163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fba1a4c604571"/>
  </p:sldMasterIdLst>
  <p:sldIdLst>
    <p:sldId xmlns:r="http://schemas.openxmlformats.org/officeDocument/2006/relationships" id="256" r:id="R5400b72188ea4d67"/>
    <p:sldId xmlns:r="http://schemas.openxmlformats.org/officeDocument/2006/relationships" id="257" r:id="Rde5cd3720aa94486"/>
    <p:sldId xmlns:r="http://schemas.openxmlformats.org/officeDocument/2006/relationships" id="258" r:id="R04e4f9b916b545f1"/>
    <p:sldId xmlns:r="http://schemas.openxmlformats.org/officeDocument/2006/relationships" id="259" r:id="R186ddacdea324c3a"/>
    <p:sldId xmlns:r="http://schemas.openxmlformats.org/officeDocument/2006/relationships" id="260" r:id="R5ee7d03153154f47"/>
    <p:sldId xmlns:r="http://schemas.openxmlformats.org/officeDocument/2006/relationships" id="261" r:id="Rc65cbae60dc547df"/>
    <p:sldId xmlns:r="http://schemas.openxmlformats.org/officeDocument/2006/relationships" id="262" r:id="R66097f2adc0f45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fba1a4c604571" /><Relationship Type="http://schemas.openxmlformats.org/officeDocument/2006/relationships/slide" Target="/ppt/slides/slide1.xml" Id="R5400b72188ea4d67" /><Relationship Type="http://schemas.openxmlformats.org/officeDocument/2006/relationships/slide" Target="/ppt/slides/slide2.xml" Id="Rde5cd3720aa94486" /><Relationship Type="http://schemas.openxmlformats.org/officeDocument/2006/relationships/slide" Target="/ppt/slides/slide3.xml" Id="R04e4f9b916b545f1" /><Relationship Type="http://schemas.openxmlformats.org/officeDocument/2006/relationships/slide" Target="/ppt/slides/slide4.xml" Id="R186ddacdea324c3a" /><Relationship Type="http://schemas.openxmlformats.org/officeDocument/2006/relationships/slide" Target="/ppt/slides/slide5.xml" Id="R5ee7d03153154f47" /><Relationship Type="http://schemas.openxmlformats.org/officeDocument/2006/relationships/slide" Target="/ppt/slides/slide6.xml" Id="Rc65cbae60dc547df" /><Relationship Type="http://schemas.openxmlformats.org/officeDocument/2006/relationships/slide" Target="/ppt/slides/slide7.xml" Id="R66097f2adc0f45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af65f6681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78ca2e81d46d9" /><Relationship Type="http://schemas.openxmlformats.org/officeDocument/2006/relationships/theme" Target="/ppt/slideMasters/theme/theme1.xml" Id="R81201bfa44cc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e78ca2e81d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05e5d574d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aaf609e1f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ede2be440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f9bd379a9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22406f819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dbf1a6dae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e5e15a0f4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BRØNNDALEN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BRØNNDALEN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13 070 516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358 386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421 503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3 532 851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 BARNEHAGER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co/Norlandia, 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930 203 483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BRØNNDALEN BARNEHAGE AS</a:t>
            </a:r>
          </a:p>
        </p:txBody>
      </p:sp>
    </p:spTree>
  </p:cSld>
  <p:clrMapOvr>
    <a:masterClrMapping xmlns:a="http://schemas.openxmlformats.org/drawingml/2006/main"/>
  </p:clrMapOvr>
</p:sld>
</file>