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6d0d2633ead4a1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36d2fb1cf3b461e"/>
  </p:sldMasterIdLst>
  <p:sldIdLst>
    <p:sldId xmlns:r="http://schemas.openxmlformats.org/officeDocument/2006/relationships" id="256" r:id="R66e07c38520346b2"/>
    <p:sldId xmlns:r="http://schemas.openxmlformats.org/officeDocument/2006/relationships" id="257" r:id="R28653bfbc0234f61"/>
    <p:sldId xmlns:r="http://schemas.openxmlformats.org/officeDocument/2006/relationships" id="258" r:id="R87b4132402ec4834"/>
    <p:sldId xmlns:r="http://schemas.openxmlformats.org/officeDocument/2006/relationships" id="259" r:id="R7967d7674a2c4962"/>
    <p:sldId xmlns:r="http://schemas.openxmlformats.org/officeDocument/2006/relationships" id="260" r:id="R99c369350b3c4ef2"/>
    <p:sldId xmlns:r="http://schemas.openxmlformats.org/officeDocument/2006/relationships" id="261" r:id="Refff58b7a52b4c31"/>
    <p:sldId xmlns:r="http://schemas.openxmlformats.org/officeDocument/2006/relationships" id="262" r:id="R9f23e9ba4e7b47b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36d2fb1cf3b461e" /><Relationship Type="http://schemas.openxmlformats.org/officeDocument/2006/relationships/slide" Target="/ppt/slides/slide1.xml" Id="R66e07c38520346b2" /><Relationship Type="http://schemas.openxmlformats.org/officeDocument/2006/relationships/slide" Target="/ppt/slides/slide2.xml" Id="R28653bfbc0234f61" /><Relationship Type="http://schemas.openxmlformats.org/officeDocument/2006/relationships/slide" Target="/ppt/slides/slide3.xml" Id="R87b4132402ec4834" /><Relationship Type="http://schemas.openxmlformats.org/officeDocument/2006/relationships/slide" Target="/ppt/slides/slide4.xml" Id="R7967d7674a2c4962" /><Relationship Type="http://schemas.openxmlformats.org/officeDocument/2006/relationships/slide" Target="/ppt/slides/slide5.xml" Id="R99c369350b3c4ef2" /><Relationship Type="http://schemas.openxmlformats.org/officeDocument/2006/relationships/slide" Target="/ppt/slides/slide6.xml" Id="Refff58b7a52b4c31" /><Relationship Type="http://schemas.openxmlformats.org/officeDocument/2006/relationships/slide" Target="/ppt/slides/slide7.xml" Id="R9f23e9ba4e7b47b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5c74e733ee34d7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3c7ea5b5aa4e20" /><Relationship Type="http://schemas.openxmlformats.org/officeDocument/2006/relationships/theme" Target="/ppt/slideMasters/theme/theme1.xml" Id="R34867d2a54414e8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c3c7ea5b5aa4e2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f8072bfdec406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0e788926d1439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25e4d394ed48c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9897a63bd5406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f63fe95eed49a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810ce6c4d44ec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0781427b2742e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A2Z TRANSPORT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A2Z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A2Z TRANSPORT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A2Z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A2Z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A2Z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2 450 070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156 077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90 533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−44 806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970 524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A2Z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ABDULMAJID MAHMOUD KHALED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A2Z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Ibsens gate 73B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5052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930 190 764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A2Z TRANSPORT AS</a:t>
            </a:r>
          </a:p>
        </p:txBody>
      </p:sp>
    </p:spTree>
  </p:cSld>
  <p:clrMapOvr>
    <a:masterClrMapping xmlns:a="http://schemas.openxmlformats.org/drawingml/2006/main"/>
  </p:clrMapOvr>
</p:sld>
</file>