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4121c9773ef427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5eb0fd607674f26"/>
  </p:sldMasterIdLst>
  <p:sldIdLst>
    <p:sldId xmlns:r="http://schemas.openxmlformats.org/officeDocument/2006/relationships" id="256" r:id="Ref17e83c60724ef6"/>
    <p:sldId xmlns:r="http://schemas.openxmlformats.org/officeDocument/2006/relationships" id="257" r:id="R7d94a7b89e294e92"/>
    <p:sldId xmlns:r="http://schemas.openxmlformats.org/officeDocument/2006/relationships" id="258" r:id="R7737a6c456194659"/>
    <p:sldId xmlns:r="http://schemas.openxmlformats.org/officeDocument/2006/relationships" id="259" r:id="R599f51f0cede4b66"/>
    <p:sldId xmlns:r="http://schemas.openxmlformats.org/officeDocument/2006/relationships" id="260" r:id="R41813f72746d45f6"/>
    <p:sldId xmlns:r="http://schemas.openxmlformats.org/officeDocument/2006/relationships" id="261" r:id="R4167ddd1e5914f6d"/>
    <p:sldId xmlns:r="http://schemas.openxmlformats.org/officeDocument/2006/relationships" id="262" r:id="R9e470a8e8fb34f5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5eb0fd607674f26" /><Relationship Type="http://schemas.openxmlformats.org/officeDocument/2006/relationships/slide" Target="/ppt/slides/slide1.xml" Id="Ref17e83c60724ef6" /><Relationship Type="http://schemas.openxmlformats.org/officeDocument/2006/relationships/slide" Target="/ppt/slides/slide2.xml" Id="R7d94a7b89e294e92" /><Relationship Type="http://schemas.openxmlformats.org/officeDocument/2006/relationships/slide" Target="/ppt/slides/slide3.xml" Id="R7737a6c456194659" /><Relationship Type="http://schemas.openxmlformats.org/officeDocument/2006/relationships/slide" Target="/ppt/slides/slide4.xml" Id="R599f51f0cede4b66" /><Relationship Type="http://schemas.openxmlformats.org/officeDocument/2006/relationships/slide" Target="/ppt/slides/slide5.xml" Id="R41813f72746d45f6" /><Relationship Type="http://schemas.openxmlformats.org/officeDocument/2006/relationships/slide" Target="/ppt/slides/slide6.xml" Id="R4167ddd1e5914f6d" /><Relationship Type="http://schemas.openxmlformats.org/officeDocument/2006/relationships/slide" Target="/ppt/slides/slide7.xml" Id="R9e470a8e8fb34f5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cf8f5c10803471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2031504bbb4aee" /><Relationship Type="http://schemas.openxmlformats.org/officeDocument/2006/relationships/theme" Target="/ppt/slideMasters/theme/theme1.xml" Id="R72c8c44e8fa34f7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82031504bbb4ae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4aa831a7244a9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e5c56f6062469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c221cfe93c4ce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9909b1553940a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6ea64d0257450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9254bf6de241c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252dbc206d4be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RONDA HJELPEMIDLER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RONDA HJELPEMIDLER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RONDA HJELPEMIDLER AS ble etablert [år] og holder til i Randaberg.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RONDA HJELPEMIDLER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RONDA HJELPEMIDLER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RONDA HJELPEMIDLER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710 755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144 874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181 939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628 287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2 482 492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RONDA HJELPEMIDLER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RONDA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RONDA HJELPEMIDLER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Trygvald thorsen, Fjordtunveien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4072 Randaberg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930 184 497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RONDA HJELPEMIDLER AS</a:t>
            </a:r>
          </a:p>
        </p:txBody>
      </p:sp>
    </p:spTree>
  </p:cSld>
  <p:clrMapOvr>
    <a:masterClrMapping xmlns:a="http://schemas.openxmlformats.org/drawingml/2006/main"/>
  </p:clrMapOvr>
</p:sld>
</file>