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91d44170c242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c9d99b9d524194"/>
  </p:sldMasterIdLst>
  <p:sldIdLst>
    <p:sldId xmlns:r="http://schemas.openxmlformats.org/officeDocument/2006/relationships" id="256" r:id="Ra004871c6b6f49b2"/>
    <p:sldId xmlns:r="http://schemas.openxmlformats.org/officeDocument/2006/relationships" id="257" r:id="Rfc7d1e651e954f83"/>
    <p:sldId xmlns:r="http://schemas.openxmlformats.org/officeDocument/2006/relationships" id="258" r:id="R230bbd1636d84c4d"/>
    <p:sldId xmlns:r="http://schemas.openxmlformats.org/officeDocument/2006/relationships" id="259" r:id="R388d4493271c4ff7"/>
    <p:sldId xmlns:r="http://schemas.openxmlformats.org/officeDocument/2006/relationships" id="260" r:id="Rf44c4ce1b7eb487b"/>
    <p:sldId xmlns:r="http://schemas.openxmlformats.org/officeDocument/2006/relationships" id="261" r:id="Ra2701a29c4f04e0b"/>
    <p:sldId xmlns:r="http://schemas.openxmlformats.org/officeDocument/2006/relationships" id="262" r:id="Rbee03dd5a5104c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c9d99b9d524194" /><Relationship Type="http://schemas.openxmlformats.org/officeDocument/2006/relationships/slide" Target="/ppt/slides/slide1.xml" Id="Ra004871c6b6f49b2" /><Relationship Type="http://schemas.openxmlformats.org/officeDocument/2006/relationships/slide" Target="/ppt/slides/slide2.xml" Id="Rfc7d1e651e954f83" /><Relationship Type="http://schemas.openxmlformats.org/officeDocument/2006/relationships/slide" Target="/ppt/slides/slide3.xml" Id="R230bbd1636d84c4d" /><Relationship Type="http://schemas.openxmlformats.org/officeDocument/2006/relationships/slide" Target="/ppt/slides/slide4.xml" Id="R388d4493271c4ff7" /><Relationship Type="http://schemas.openxmlformats.org/officeDocument/2006/relationships/slide" Target="/ppt/slides/slide5.xml" Id="Rf44c4ce1b7eb487b" /><Relationship Type="http://schemas.openxmlformats.org/officeDocument/2006/relationships/slide" Target="/ppt/slides/slide6.xml" Id="Ra2701a29c4f04e0b" /><Relationship Type="http://schemas.openxmlformats.org/officeDocument/2006/relationships/slide" Target="/ppt/slides/slide7.xml" Id="Rbee03dd5a5104c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f7711ad93d4a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69e59c03b45d7" /><Relationship Type="http://schemas.openxmlformats.org/officeDocument/2006/relationships/theme" Target="/ppt/slideMasters/theme/theme1.xml" Id="R52792813ad3d4b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169e59c03b45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e5e8ddcd84c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a090ce9fc4a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ac02c626a4f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c3f8146874e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0e39eb5514d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d7a42f0c049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15cdaaf0347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SOLBORG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SOLBORG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SOLBORG INVEST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SOLBORG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SOLBORG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SOLBORG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3 220 761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3 540 561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SOLBORG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LUDVIK SOLVANG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SOLBORG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Nyheimvegen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930 183 733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SOLBORG INVEST AS</a:t>
            </a:r>
          </a:p>
        </p:txBody>
      </p:sp>
    </p:spTree>
  </p:cSld>
  <p:clrMapOvr>
    <a:masterClrMapping xmlns:a="http://schemas.openxmlformats.org/drawingml/2006/main"/>
  </p:clrMapOvr>
</p:sld>
</file>