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3e8153bd5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17fbffe7948ed"/>
  </p:sldMasterIdLst>
  <p:sldIdLst>
    <p:sldId xmlns:r="http://schemas.openxmlformats.org/officeDocument/2006/relationships" id="256" r:id="R6cadd2818584431b"/>
    <p:sldId xmlns:r="http://schemas.openxmlformats.org/officeDocument/2006/relationships" id="257" r:id="R4416b10feb46449e"/>
    <p:sldId xmlns:r="http://schemas.openxmlformats.org/officeDocument/2006/relationships" id="258" r:id="R20123203733141b1"/>
    <p:sldId xmlns:r="http://schemas.openxmlformats.org/officeDocument/2006/relationships" id="259" r:id="R131bd4aa2aab4c3a"/>
    <p:sldId xmlns:r="http://schemas.openxmlformats.org/officeDocument/2006/relationships" id="260" r:id="R3fe6071281504210"/>
    <p:sldId xmlns:r="http://schemas.openxmlformats.org/officeDocument/2006/relationships" id="261" r:id="Re22069843b9349f5"/>
    <p:sldId xmlns:r="http://schemas.openxmlformats.org/officeDocument/2006/relationships" id="262" r:id="R3850e340c2c6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17fbffe7948ed" /><Relationship Type="http://schemas.openxmlformats.org/officeDocument/2006/relationships/slide" Target="/ppt/slides/slide1.xml" Id="R6cadd2818584431b" /><Relationship Type="http://schemas.openxmlformats.org/officeDocument/2006/relationships/slide" Target="/ppt/slides/slide2.xml" Id="R4416b10feb46449e" /><Relationship Type="http://schemas.openxmlformats.org/officeDocument/2006/relationships/slide" Target="/ppt/slides/slide3.xml" Id="R20123203733141b1" /><Relationship Type="http://schemas.openxmlformats.org/officeDocument/2006/relationships/slide" Target="/ppt/slides/slide4.xml" Id="R131bd4aa2aab4c3a" /><Relationship Type="http://schemas.openxmlformats.org/officeDocument/2006/relationships/slide" Target="/ppt/slides/slide5.xml" Id="R3fe6071281504210" /><Relationship Type="http://schemas.openxmlformats.org/officeDocument/2006/relationships/slide" Target="/ppt/slides/slide6.xml" Id="Re22069843b9349f5" /><Relationship Type="http://schemas.openxmlformats.org/officeDocument/2006/relationships/slide" Target="/ppt/slides/slide7.xml" Id="R3850e340c2c6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ed3d2465d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a5e00768b44be" /><Relationship Type="http://schemas.openxmlformats.org/officeDocument/2006/relationships/theme" Target="/ppt/slideMasters/theme/theme1.xml" Id="Re3f218ebcf87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a5e00768b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89295592d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e6467ded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faca657bc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43d516603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1b2436ef49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84b1fcad4d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132122018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FOTOGRAF STENVIG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FOTOGRAF STENVIG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726 120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STENVIG INA HAAHEIM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Lillian Byes veg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930 180 459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STENVIG AS</a:t>
            </a:r>
          </a:p>
        </p:txBody>
      </p:sp>
    </p:spTree>
  </p:cSld>
  <p:clrMapOvr>
    <a:masterClrMapping xmlns:a="http://schemas.openxmlformats.org/drawingml/2006/main"/>
  </p:clrMapOvr>
</p:sld>
</file>