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ae7a81490a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713a8aa5fc415a"/>
  </p:sldMasterIdLst>
  <p:sldIdLst>
    <p:sldId xmlns:r="http://schemas.openxmlformats.org/officeDocument/2006/relationships" id="256" r:id="R003b5d1bda794914"/>
    <p:sldId xmlns:r="http://schemas.openxmlformats.org/officeDocument/2006/relationships" id="257" r:id="R4e0025d7ea5a4f9e"/>
    <p:sldId xmlns:r="http://schemas.openxmlformats.org/officeDocument/2006/relationships" id="258" r:id="R9879d2a139d54bb7"/>
    <p:sldId xmlns:r="http://schemas.openxmlformats.org/officeDocument/2006/relationships" id="259" r:id="R47899429c1bd405f"/>
    <p:sldId xmlns:r="http://schemas.openxmlformats.org/officeDocument/2006/relationships" id="260" r:id="R27cad9cc546f4c40"/>
    <p:sldId xmlns:r="http://schemas.openxmlformats.org/officeDocument/2006/relationships" id="261" r:id="Rf288ac1dbaa34654"/>
    <p:sldId xmlns:r="http://schemas.openxmlformats.org/officeDocument/2006/relationships" id="262" r:id="R42daf8d09002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13a8aa5fc415a" /><Relationship Type="http://schemas.openxmlformats.org/officeDocument/2006/relationships/slide" Target="/ppt/slides/slide1.xml" Id="R003b5d1bda794914" /><Relationship Type="http://schemas.openxmlformats.org/officeDocument/2006/relationships/slide" Target="/ppt/slides/slide2.xml" Id="R4e0025d7ea5a4f9e" /><Relationship Type="http://schemas.openxmlformats.org/officeDocument/2006/relationships/slide" Target="/ppt/slides/slide3.xml" Id="R9879d2a139d54bb7" /><Relationship Type="http://schemas.openxmlformats.org/officeDocument/2006/relationships/slide" Target="/ppt/slides/slide4.xml" Id="R47899429c1bd405f" /><Relationship Type="http://schemas.openxmlformats.org/officeDocument/2006/relationships/slide" Target="/ppt/slides/slide5.xml" Id="R27cad9cc546f4c40" /><Relationship Type="http://schemas.openxmlformats.org/officeDocument/2006/relationships/slide" Target="/ppt/slides/slide6.xml" Id="Rf288ac1dbaa34654" /><Relationship Type="http://schemas.openxmlformats.org/officeDocument/2006/relationships/slide" Target="/ppt/slides/slide7.xml" Id="R42daf8d09002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ad1fbfec6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07986857647b8" /><Relationship Type="http://schemas.openxmlformats.org/officeDocument/2006/relationships/theme" Target="/ppt/slideMasters/theme/theme1.xml" Id="R8ae28b845564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a079868576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7c43bb33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46d70b77047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76b7010f1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c0e4df086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bc74eb255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46d230a354a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5308834d5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HORNUM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1 855 162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HORNUM MATTIAS DØSSING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Åsvei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930 178 950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