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08b7e53936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92cbf142424d1e"/>
  </p:sldMasterIdLst>
  <p:sldIdLst>
    <p:sldId xmlns:r="http://schemas.openxmlformats.org/officeDocument/2006/relationships" id="256" r:id="R3a6efe21f6bd428d"/>
    <p:sldId xmlns:r="http://schemas.openxmlformats.org/officeDocument/2006/relationships" id="257" r:id="R9cee49614eb34332"/>
    <p:sldId xmlns:r="http://schemas.openxmlformats.org/officeDocument/2006/relationships" id="258" r:id="Rc2de1c1b2da24e45"/>
    <p:sldId xmlns:r="http://schemas.openxmlformats.org/officeDocument/2006/relationships" id="259" r:id="R514e88bad8be4cba"/>
    <p:sldId xmlns:r="http://schemas.openxmlformats.org/officeDocument/2006/relationships" id="260" r:id="R027f351af571448e"/>
    <p:sldId xmlns:r="http://schemas.openxmlformats.org/officeDocument/2006/relationships" id="261" r:id="R98b8730d40e5400c"/>
    <p:sldId xmlns:r="http://schemas.openxmlformats.org/officeDocument/2006/relationships" id="262" r:id="Rf4dfe5ad2947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2cbf142424d1e" /><Relationship Type="http://schemas.openxmlformats.org/officeDocument/2006/relationships/slide" Target="/ppt/slides/slide1.xml" Id="R3a6efe21f6bd428d" /><Relationship Type="http://schemas.openxmlformats.org/officeDocument/2006/relationships/slide" Target="/ppt/slides/slide2.xml" Id="R9cee49614eb34332" /><Relationship Type="http://schemas.openxmlformats.org/officeDocument/2006/relationships/slide" Target="/ppt/slides/slide3.xml" Id="Rc2de1c1b2da24e45" /><Relationship Type="http://schemas.openxmlformats.org/officeDocument/2006/relationships/slide" Target="/ppt/slides/slide4.xml" Id="R514e88bad8be4cba" /><Relationship Type="http://schemas.openxmlformats.org/officeDocument/2006/relationships/slide" Target="/ppt/slides/slide5.xml" Id="R027f351af571448e" /><Relationship Type="http://schemas.openxmlformats.org/officeDocument/2006/relationships/slide" Target="/ppt/slides/slide6.xml" Id="R98b8730d40e5400c" /><Relationship Type="http://schemas.openxmlformats.org/officeDocument/2006/relationships/slide" Target="/ppt/slides/slide7.xml" Id="Rf4dfe5ad2947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bc622d26242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39596579e417f" /><Relationship Type="http://schemas.openxmlformats.org/officeDocument/2006/relationships/theme" Target="/ppt/slideMasters/theme/theme1.xml" Id="R073f03e2cf56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e39596579e41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aeacd98754a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5212ee32e49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d2a4af192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6f2b165e444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e361b32b847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a54c09d1647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7f85e26bb49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VEDASKOG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VEDASKOG AS ble etablert [år] og holder til i Øystese.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DYSVIK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Hardangerfjordvegen 597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5610 Øystese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930 178 799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VEDASKOG AS</a:t>
            </a:r>
          </a:p>
        </p:txBody>
      </p:sp>
    </p:spTree>
  </p:cSld>
  <p:clrMapOvr>
    <a:masterClrMapping xmlns:a="http://schemas.openxmlformats.org/drawingml/2006/main"/>
  </p:clrMapOvr>
</p:sld>
</file>