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a73c95c0a649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b0c7f3fbd4484"/>
  </p:sldMasterIdLst>
  <p:sldIdLst>
    <p:sldId xmlns:r="http://schemas.openxmlformats.org/officeDocument/2006/relationships" id="256" r:id="Rfc6d4aad28194a1f"/>
    <p:sldId xmlns:r="http://schemas.openxmlformats.org/officeDocument/2006/relationships" id="257" r:id="Rbeb8c057bdf74ad3"/>
    <p:sldId xmlns:r="http://schemas.openxmlformats.org/officeDocument/2006/relationships" id="258" r:id="R266021bbfab44da2"/>
    <p:sldId xmlns:r="http://schemas.openxmlformats.org/officeDocument/2006/relationships" id="259" r:id="R74904b18c1ff4bd6"/>
    <p:sldId xmlns:r="http://schemas.openxmlformats.org/officeDocument/2006/relationships" id="260" r:id="R5a202597af7c4845"/>
    <p:sldId xmlns:r="http://schemas.openxmlformats.org/officeDocument/2006/relationships" id="261" r:id="R6f40a963287c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b0c7f3fbd4484" /><Relationship Type="http://schemas.openxmlformats.org/officeDocument/2006/relationships/slide" Target="/ppt/slides/slide1.xml" Id="Rfc6d4aad28194a1f" /><Relationship Type="http://schemas.openxmlformats.org/officeDocument/2006/relationships/slide" Target="/ppt/slides/slide2.xml" Id="Rbeb8c057bdf74ad3" /><Relationship Type="http://schemas.openxmlformats.org/officeDocument/2006/relationships/slide" Target="/ppt/slides/slide3.xml" Id="R266021bbfab44da2" /><Relationship Type="http://schemas.openxmlformats.org/officeDocument/2006/relationships/slide" Target="/ppt/slides/slide4.xml" Id="R74904b18c1ff4bd6" /><Relationship Type="http://schemas.openxmlformats.org/officeDocument/2006/relationships/slide" Target="/ppt/slides/slide5.xml" Id="R5a202597af7c4845" /><Relationship Type="http://schemas.openxmlformats.org/officeDocument/2006/relationships/slide" Target="/ppt/slides/slide6.xml" Id="R6f40a963287c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6152174a347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0c905ddc4d32" /><Relationship Type="http://schemas.openxmlformats.org/officeDocument/2006/relationships/theme" Target="/ppt/slideMasters/theme/theme1.xml" Id="R8c501c8f34ba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6c0c905ddc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b13d83a9543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c3b327223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9ca6ea56c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59a663d1048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9f601f412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99e9e6460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RELAX 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RELAX 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RELAX -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RELAX 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RELAX 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RELAX 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SCHEWA DOMINIK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RELAX 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930 168 017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RELAX - AS</a:t>
            </a:r>
          </a:p>
        </p:txBody>
      </p:sp>
    </p:spTree>
  </p:cSld>
  <p:clrMapOvr>
    <a:masterClrMapping xmlns:a="http://schemas.openxmlformats.org/drawingml/2006/main"/>
  </p:clrMapOvr>
</p:sld>
</file>