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e8204899834d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05a76e9b234456"/>
  </p:sldMasterIdLst>
  <p:sldIdLst>
    <p:sldId xmlns:r="http://schemas.openxmlformats.org/officeDocument/2006/relationships" id="256" r:id="Ra9157559265a4dbe"/>
    <p:sldId xmlns:r="http://schemas.openxmlformats.org/officeDocument/2006/relationships" id="257" r:id="R8351ee624ac64d8e"/>
    <p:sldId xmlns:r="http://schemas.openxmlformats.org/officeDocument/2006/relationships" id="258" r:id="Rb5257ff59de14bdd"/>
    <p:sldId xmlns:r="http://schemas.openxmlformats.org/officeDocument/2006/relationships" id="259" r:id="R79bae8e4a14b4025"/>
    <p:sldId xmlns:r="http://schemas.openxmlformats.org/officeDocument/2006/relationships" id="260" r:id="Raf2dbbda65e2436c"/>
    <p:sldId xmlns:r="http://schemas.openxmlformats.org/officeDocument/2006/relationships" id="261" r:id="R3e7c7ca51dfd4d0a"/>
    <p:sldId xmlns:r="http://schemas.openxmlformats.org/officeDocument/2006/relationships" id="262" r:id="R4a88bbda3f0b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5a76e9b234456" /><Relationship Type="http://schemas.openxmlformats.org/officeDocument/2006/relationships/slide" Target="/ppt/slides/slide1.xml" Id="Ra9157559265a4dbe" /><Relationship Type="http://schemas.openxmlformats.org/officeDocument/2006/relationships/slide" Target="/ppt/slides/slide2.xml" Id="R8351ee624ac64d8e" /><Relationship Type="http://schemas.openxmlformats.org/officeDocument/2006/relationships/slide" Target="/ppt/slides/slide3.xml" Id="Rb5257ff59de14bdd" /><Relationship Type="http://schemas.openxmlformats.org/officeDocument/2006/relationships/slide" Target="/ppt/slides/slide4.xml" Id="R79bae8e4a14b4025" /><Relationship Type="http://schemas.openxmlformats.org/officeDocument/2006/relationships/slide" Target="/ppt/slides/slide5.xml" Id="Raf2dbbda65e2436c" /><Relationship Type="http://schemas.openxmlformats.org/officeDocument/2006/relationships/slide" Target="/ppt/slides/slide6.xml" Id="R3e7c7ca51dfd4d0a" /><Relationship Type="http://schemas.openxmlformats.org/officeDocument/2006/relationships/slide" Target="/ppt/slides/slide7.xml" Id="R4a88bbda3f0b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4322a38bf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9edff546e4ae9" /><Relationship Type="http://schemas.openxmlformats.org/officeDocument/2006/relationships/theme" Target="/ppt/slideMasters/theme/theme1.xml" Id="R4326e301873f4e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d9edff546e4a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6d549ff054e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c3c727f1143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f49bf972247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673a2851044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a0237e4d64d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59ee6e1f3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eae3fd9a344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298 820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