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396f92113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aeb7c669c43a1"/>
  </p:sldMasterIdLst>
  <p:sldIdLst>
    <p:sldId xmlns:r="http://schemas.openxmlformats.org/officeDocument/2006/relationships" id="256" r:id="R1d1949d0ff4e4889"/>
    <p:sldId xmlns:r="http://schemas.openxmlformats.org/officeDocument/2006/relationships" id="257" r:id="R0ffe618ca9ef4d07"/>
    <p:sldId xmlns:r="http://schemas.openxmlformats.org/officeDocument/2006/relationships" id="258" r:id="R6b95c4f9a4d34707"/>
    <p:sldId xmlns:r="http://schemas.openxmlformats.org/officeDocument/2006/relationships" id="259" r:id="R0838d5f6c60a4283"/>
    <p:sldId xmlns:r="http://schemas.openxmlformats.org/officeDocument/2006/relationships" id="260" r:id="Rb698c45657334a73"/>
    <p:sldId xmlns:r="http://schemas.openxmlformats.org/officeDocument/2006/relationships" id="261" r:id="R1a5fa7aa15eb4487"/>
    <p:sldId xmlns:r="http://schemas.openxmlformats.org/officeDocument/2006/relationships" id="262" r:id="R3dc10d138f94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aeb7c669c43a1" /><Relationship Type="http://schemas.openxmlformats.org/officeDocument/2006/relationships/slide" Target="/ppt/slides/slide1.xml" Id="R1d1949d0ff4e4889" /><Relationship Type="http://schemas.openxmlformats.org/officeDocument/2006/relationships/slide" Target="/ppt/slides/slide2.xml" Id="R0ffe618ca9ef4d07" /><Relationship Type="http://schemas.openxmlformats.org/officeDocument/2006/relationships/slide" Target="/ppt/slides/slide3.xml" Id="R6b95c4f9a4d34707" /><Relationship Type="http://schemas.openxmlformats.org/officeDocument/2006/relationships/slide" Target="/ppt/slides/slide4.xml" Id="R0838d5f6c60a4283" /><Relationship Type="http://schemas.openxmlformats.org/officeDocument/2006/relationships/slide" Target="/ppt/slides/slide5.xml" Id="Rb698c45657334a73" /><Relationship Type="http://schemas.openxmlformats.org/officeDocument/2006/relationships/slide" Target="/ppt/slides/slide6.xml" Id="R1a5fa7aa15eb4487" /><Relationship Type="http://schemas.openxmlformats.org/officeDocument/2006/relationships/slide" Target="/ppt/slides/slide7.xml" Id="R3dc10d138f94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435669450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1bd0745eb491e" /><Relationship Type="http://schemas.openxmlformats.org/officeDocument/2006/relationships/theme" Target="/ppt/slideMasters/theme/theme1.xml" Id="R20f1bf69d0a0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1bd0745eb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58a0b7ec549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078fd2a6f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2235f29c4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389e5cc114b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bd451c22a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9eb3b4be144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4753e7cf745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HAAVE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718 596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HAAVE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Gullhaugveien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