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03d3ddaa234f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699b7a1d6a4164"/>
  </p:sldMasterIdLst>
  <p:sldIdLst>
    <p:sldId xmlns:r="http://schemas.openxmlformats.org/officeDocument/2006/relationships" id="256" r:id="Rffad48ba48684653"/>
    <p:sldId xmlns:r="http://schemas.openxmlformats.org/officeDocument/2006/relationships" id="257" r:id="R77b5166f065f47a5"/>
    <p:sldId xmlns:r="http://schemas.openxmlformats.org/officeDocument/2006/relationships" id="258" r:id="Rd44e509e32b44b55"/>
    <p:sldId xmlns:r="http://schemas.openxmlformats.org/officeDocument/2006/relationships" id="259" r:id="R5643e35acdca476d"/>
    <p:sldId xmlns:r="http://schemas.openxmlformats.org/officeDocument/2006/relationships" id="260" r:id="R67e30dae8b43425f"/>
    <p:sldId xmlns:r="http://schemas.openxmlformats.org/officeDocument/2006/relationships" id="261" r:id="R16c69af1fa294a76"/>
    <p:sldId xmlns:r="http://schemas.openxmlformats.org/officeDocument/2006/relationships" id="262" r:id="Refcb8d564e7540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99b7a1d6a4164" /><Relationship Type="http://schemas.openxmlformats.org/officeDocument/2006/relationships/slide" Target="/ppt/slides/slide1.xml" Id="Rffad48ba48684653" /><Relationship Type="http://schemas.openxmlformats.org/officeDocument/2006/relationships/slide" Target="/ppt/slides/slide2.xml" Id="R77b5166f065f47a5" /><Relationship Type="http://schemas.openxmlformats.org/officeDocument/2006/relationships/slide" Target="/ppt/slides/slide3.xml" Id="Rd44e509e32b44b55" /><Relationship Type="http://schemas.openxmlformats.org/officeDocument/2006/relationships/slide" Target="/ppt/slides/slide4.xml" Id="R5643e35acdca476d" /><Relationship Type="http://schemas.openxmlformats.org/officeDocument/2006/relationships/slide" Target="/ppt/slides/slide5.xml" Id="R67e30dae8b43425f" /><Relationship Type="http://schemas.openxmlformats.org/officeDocument/2006/relationships/slide" Target="/ppt/slides/slide6.xml" Id="R16c69af1fa294a76" /><Relationship Type="http://schemas.openxmlformats.org/officeDocument/2006/relationships/slide" Target="/ppt/slides/slide7.xml" Id="Refcb8d564e7540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5a4948c6948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f3363db20487a" /><Relationship Type="http://schemas.openxmlformats.org/officeDocument/2006/relationships/theme" Target="/ppt/slideMasters/theme/theme1.xml" Id="R2e4a32606bcc47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df3363db2048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66445191544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d0368f28c48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4e0399189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1c920567a47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33c36fe184e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11ca334bf45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138bc5cfc47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AFFINITY PROJECTS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AFFINITY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AFFINITY PROJECTS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AFFINITY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AFFINITY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AFFINITY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2 647 190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−3 324 375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1 145 886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AFFINITY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AFFINITY SHIPPING INT. LTD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RASE BERTY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AFFINITY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Cort Adelers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930 155 136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AFFINITY PROJECTS AS</a:t>
            </a:r>
          </a:p>
        </p:txBody>
      </p:sp>
    </p:spTree>
  </p:cSld>
  <p:clrMapOvr>
    <a:masterClrMapping xmlns:a="http://schemas.openxmlformats.org/drawingml/2006/main"/>
  </p:clrMapOvr>
</p:sld>
</file>