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6e3d59eb60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584dbf24ce4f34"/>
  </p:sldMasterIdLst>
  <p:sldIdLst>
    <p:sldId xmlns:r="http://schemas.openxmlformats.org/officeDocument/2006/relationships" id="256" r:id="R872b1504d533448b"/>
    <p:sldId xmlns:r="http://schemas.openxmlformats.org/officeDocument/2006/relationships" id="257" r:id="R1a4c955041254b49"/>
    <p:sldId xmlns:r="http://schemas.openxmlformats.org/officeDocument/2006/relationships" id="258" r:id="Rdf43c06de2134e38"/>
    <p:sldId xmlns:r="http://schemas.openxmlformats.org/officeDocument/2006/relationships" id="259" r:id="Rc5f7607e43f04e0c"/>
    <p:sldId xmlns:r="http://schemas.openxmlformats.org/officeDocument/2006/relationships" id="260" r:id="R7f8e9e8ce72745ff"/>
    <p:sldId xmlns:r="http://schemas.openxmlformats.org/officeDocument/2006/relationships" id="261" r:id="R014fffccd6b642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84dbf24ce4f34" /><Relationship Type="http://schemas.openxmlformats.org/officeDocument/2006/relationships/slide" Target="/ppt/slides/slide1.xml" Id="R872b1504d533448b" /><Relationship Type="http://schemas.openxmlformats.org/officeDocument/2006/relationships/slide" Target="/ppt/slides/slide2.xml" Id="R1a4c955041254b49" /><Relationship Type="http://schemas.openxmlformats.org/officeDocument/2006/relationships/slide" Target="/ppt/slides/slide3.xml" Id="Rdf43c06de2134e38" /><Relationship Type="http://schemas.openxmlformats.org/officeDocument/2006/relationships/slide" Target="/ppt/slides/slide4.xml" Id="Rc5f7607e43f04e0c" /><Relationship Type="http://schemas.openxmlformats.org/officeDocument/2006/relationships/slide" Target="/ppt/slides/slide5.xml" Id="R7f8e9e8ce72745ff" /><Relationship Type="http://schemas.openxmlformats.org/officeDocument/2006/relationships/slide" Target="/ppt/slides/slide6.xml" Id="R014fffccd6b642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ba3898513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781f1de204a6e" /><Relationship Type="http://schemas.openxmlformats.org/officeDocument/2006/relationships/theme" Target="/ppt/slideMasters/theme/theme1.xml" Id="R11ed3d7c7c0948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4781f1de204a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e0d5ae115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9b91861ba42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bfc8c905943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25707e7574c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cb88c044246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7e27339d042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INCOGNITOGATEN 13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INCOGNITOGATEN 13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261 483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389 244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395 244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Inkognitogata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930 139 211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INCOGNITOGATEN 13</a:t>
            </a:r>
          </a:p>
        </p:txBody>
      </p:sp>
    </p:spTree>
  </p:cSld>
  <p:clrMapOvr>
    <a:masterClrMapping xmlns:a="http://schemas.openxmlformats.org/drawingml/2006/main"/>
  </p:clrMapOvr>
</p:sld>
</file>