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abccbf1394b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118e421f4a4c73"/>
  </p:sldMasterIdLst>
  <p:sldIdLst>
    <p:sldId xmlns:r="http://schemas.openxmlformats.org/officeDocument/2006/relationships" id="256" r:id="Ra55745742a9c4805"/>
    <p:sldId xmlns:r="http://schemas.openxmlformats.org/officeDocument/2006/relationships" id="257" r:id="R0a542b403e014636"/>
    <p:sldId xmlns:r="http://schemas.openxmlformats.org/officeDocument/2006/relationships" id="258" r:id="R79141c03235a4d66"/>
    <p:sldId xmlns:r="http://schemas.openxmlformats.org/officeDocument/2006/relationships" id="259" r:id="R6fd5a13c7b37486e"/>
    <p:sldId xmlns:r="http://schemas.openxmlformats.org/officeDocument/2006/relationships" id="260" r:id="Rb75c2ae914324095"/>
    <p:sldId xmlns:r="http://schemas.openxmlformats.org/officeDocument/2006/relationships" id="261" r:id="Ra251b1293bfa4d2c"/>
    <p:sldId xmlns:r="http://schemas.openxmlformats.org/officeDocument/2006/relationships" id="262" r:id="R3de5e85e5eaf47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18e421f4a4c73" /><Relationship Type="http://schemas.openxmlformats.org/officeDocument/2006/relationships/slide" Target="/ppt/slides/slide1.xml" Id="Ra55745742a9c4805" /><Relationship Type="http://schemas.openxmlformats.org/officeDocument/2006/relationships/slide" Target="/ppt/slides/slide2.xml" Id="R0a542b403e014636" /><Relationship Type="http://schemas.openxmlformats.org/officeDocument/2006/relationships/slide" Target="/ppt/slides/slide3.xml" Id="R79141c03235a4d66" /><Relationship Type="http://schemas.openxmlformats.org/officeDocument/2006/relationships/slide" Target="/ppt/slides/slide4.xml" Id="R6fd5a13c7b37486e" /><Relationship Type="http://schemas.openxmlformats.org/officeDocument/2006/relationships/slide" Target="/ppt/slides/slide5.xml" Id="Rb75c2ae914324095" /><Relationship Type="http://schemas.openxmlformats.org/officeDocument/2006/relationships/slide" Target="/ppt/slides/slide6.xml" Id="Ra251b1293bfa4d2c" /><Relationship Type="http://schemas.openxmlformats.org/officeDocument/2006/relationships/slide" Target="/ppt/slides/slide7.xml" Id="R3de5e85e5eaf47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19357adc048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e90badc9848d4" /><Relationship Type="http://schemas.openxmlformats.org/officeDocument/2006/relationships/theme" Target="/ppt/slideMasters/theme/theme1.xml" Id="R4704921e5e8f4f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1e90badc9848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d0cf2bf6a40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4980b5ac544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b4561f09149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5be824dda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34f3af05c48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98e6805714c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45c3143d745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 OLSTAD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 OLSTAD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237 456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421 009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OLSTAD MAREN ANNA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Maren Anna Olstad, Jens Bjelkes gate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 OLSTAD HOLDING AS</a:t>
            </a:r>
          </a:p>
        </p:txBody>
      </p:sp>
    </p:spTree>
  </p:cSld>
  <p:clrMapOvr>
    <a:masterClrMapping xmlns:a="http://schemas.openxmlformats.org/drawingml/2006/main"/>
  </p:clrMapOvr>
</p:sld>
</file>