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673cc7fd11c462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584e25a29814ab3"/>
  </p:sldMasterIdLst>
  <p:sldIdLst>
    <p:sldId xmlns:r="http://schemas.openxmlformats.org/officeDocument/2006/relationships" id="256" r:id="R10fa8d1d017a4919"/>
    <p:sldId xmlns:r="http://schemas.openxmlformats.org/officeDocument/2006/relationships" id="257" r:id="R28e11aa8a48d47b7"/>
    <p:sldId xmlns:r="http://schemas.openxmlformats.org/officeDocument/2006/relationships" id="258" r:id="R90267c871c9341cc"/>
    <p:sldId xmlns:r="http://schemas.openxmlformats.org/officeDocument/2006/relationships" id="259" r:id="R9cb747c840b147db"/>
    <p:sldId xmlns:r="http://schemas.openxmlformats.org/officeDocument/2006/relationships" id="260" r:id="R8d2d561201244d43"/>
    <p:sldId xmlns:r="http://schemas.openxmlformats.org/officeDocument/2006/relationships" id="261" r:id="R0f892ec8b3cc417b"/>
    <p:sldId xmlns:r="http://schemas.openxmlformats.org/officeDocument/2006/relationships" id="262" r:id="R44286b3c63564b5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584e25a29814ab3" /><Relationship Type="http://schemas.openxmlformats.org/officeDocument/2006/relationships/slide" Target="/ppt/slides/slide1.xml" Id="R10fa8d1d017a4919" /><Relationship Type="http://schemas.openxmlformats.org/officeDocument/2006/relationships/slide" Target="/ppt/slides/slide2.xml" Id="R28e11aa8a48d47b7" /><Relationship Type="http://schemas.openxmlformats.org/officeDocument/2006/relationships/slide" Target="/ppt/slides/slide3.xml" Id="R90267c871c9341cc" /><Relationship Type="http://schemas.openxmlformats.org/officeDocument/2006/relationships/slide" Target="/ppt/slides/slide4.xml" Id="R9cb747c840b147db" /><Relationship Type="http://schemas.openxmlformats.org/officeDocument/2006/relationships/slide" Target="/ppt/slides/slide5.xml" Id="R8d2d561201244d43" /><Relationship Type="http://schemas.openxmlformats.org/officeDocument/2006/relationships/slide" Target="/ppt/slides/slide6.xml" Id="R0f892ec8b3cc417b" /><Relationship Type="http://schemas.openxmlformats.org/officeDocument/2006/relationships/slide" Target="/ppt/slides/slide7.xml" Id="R44286b3c63564b5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900f64330a848f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778ebfa30c4141" /><Relationship Type="http://schemas.openxmlformats.org/officeDocument/2006/relationships/theme" Target="/ppt/slideMasters/theme/theme1.xml" Id="R61889cae7caf41f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d778ebfa30c414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e05db4793d4f3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122e4b16544e0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0601d22f064cc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473f9d1956459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497fb8a5e94a3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812e04f92a476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99864011c14d8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SAFE TRANSPORT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SAFE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SAFE TRANSPORT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SAFE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SAFE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SAFE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30 000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SAFE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TAWFEQ TAWFEQ MOHAMMED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SAFE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930 076 783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SAFE TRANSPORT AS</a:t>
            </a:r>
          </a:p>
        </p:txBody>
      </p:sp>
    </p:spTree>
  </p:cSld>
  <p:clrMapOvr>
    <a:masterClrMapping xmlns:a="http://schemas.openxmlformats.org/drawingml/2006/main"/>
  </p:clrMapOvr>
</p:sld>
</file>