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ef093233e848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43864891a4d8f"/>
  </p:sldMasterIdLst>
  <p:sldIdLst>
    <p:sldId xmlns:r="http://schemas.openxmlformats.org/officeDocument/2006/relationships" id="256" r:id="R81c9d7e0403f490c"/>
    <p:sldId xmlns:r="http://schemas.openxmlformats.org/officeDocument/2006/relationships" id="257" r:id="R50ad05cd256c4216"/>
    <p:sldId xmlns:r="http://schemas.openxmlformats.org/officeDocument/2006/relationships" id="258" r:id="R2cb355f34dd44b9c"/>
    <p:sldId xmlns:r="http://schemas.openxmlformats.org/officeDocument/2006/relationships" id="259" r:id="R425259fa620b4f03"/>
    <p:sldId xmlns:r="http://schemas.openxmlformats.org/officeDocument/2006/relationships" id="260" r:id="Rd30aeb17bbce44f8"/>
    <p:sldId xmlns:r="http://schemas.openxmlformats.org/officeDocument/2006/relationships" id="261" r:id="Rc9937bb8463845d4"/>
    <p:sldId xmlns:r="http://schemas.openxmlformats.org/officeDocument/2006/relationships" id="262" r:id="R71c2bfbe1b6447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43864891a4d8f" /><Relationship Type="http://schemas.openxmlformats.org/officeDocument/2006/relationships/slide" Target="/ppt/slides/slide1.xml" Id="R81c9d7e0403f490c" /><Relationship Type="http://schemas.openxmlformats.org/officeDocument/2006/relationships/slide" Target="/ppt/slides/slide2.xml" Id="R50ad05cd256c4216" /><Relationship Type="http://schemas.openxmlformats.org/officeDocument/2006/relationships/slide" Target="/ppt/slides/slide3.xml" Id="R2cb355f34dd44b9c" /><Relationship Type="http://schemas.openxmlformats.org/officeDocument/2006/relationships/slide" Target="/ppt/slides/slide4.xml" Id="R425259fa620b4f03" /><Relationship Type="http://schemas.openxmlformats.org/officeDocument/2006/relationships/slide" Target="/ppt/slides/slide5.xml" Id="Rd30aeb17bbce44f8" /><Relationship Type="http://schemas.openxmlformats.org/officeDocument/2006/relationships/slide" Target="/ppt/slides/slide6.xml" Id="Rc9937bb8463845d4" /><Relationship Type="http://schemas.openxmlformats.org/officeDocument/2006/relationships/slide" Target="/ppt/slides/slide7.xml" Id="R71c2bfbe1b6447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8d8e7e99d40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2895a7efe4d02" /><Relationship Type="http://schemas.openxmlformats.org/officeDocument/2006/relationships/theme" Target="/ppt/slideMasters/theme/theme1.xml" Id="R159c7e31835546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2895a7efe4d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171edf4c447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680bbab6f49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822b481fa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c11722dd2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6e2da0dba49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17efc9d994b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94f1a25cf42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SHIFT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SHIFT REGNSKAP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347 366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698 723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BIRGIT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shiftregnskap.no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930 068 071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SHIFT REGNSKAP AS</a:t>
            </a:r>
          </a:p>
        </p:txBody>
      </p:sp>
    </p:spTree>
  </p:cSld>
  <p:clrMapOvr>
    <a:masterClrMapping xmlns:a="http://schemas.openxmlformats.org/drawingml/2006/main"/>
  </p:clrMapOvr>
</p:sld>
</file>