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59f3c98b0e4c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965e28e7284d7d"/>
  </p:sldMasterIdLst>
  <p:sldIdLst>
    <p:sldId xmlns:r="http://schemas.openxmlformats.org/officeDocument/2006/relationships" id="256" r:id="R80398a4a53194a8b"/>
    <p:sldId xmlns:r="http://schemas.openxmlformats.org/officeDocument/2006/relationships" id="257" r:id="R5068fee0cbc842bc"/>
    <p:sldId xmlns:r="http://schemas.openxmlformats.org/officeDocument/2006/relationships" id="258" r:id="R464291f6d9c84034"/>
    <p:sldId xmlns:r="http://schemas.openxmlformats.org/officeDocument/2006/relationships" id="259" r:id="Reef6daf6b7af4bcc"/>
    <p:sldId xmlns:r="http://schemas.openxmlformats.org/officeDocument/2006/relationships" id="260" r:id="R2a90637022b84223"/>
    <p:sldId xmlns:r="http://schemas.openxmlformats.org/officeDocument/2006/relationships" id="261" r:id="R71e5da78282c4898"/>
    <p:sldId xmlns:r="http://schemas.openxmlformats.org/officeDocument/2006/relationships" id="262" r:id="R9223c1eeab8340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965e28e7284d7d" /><Relationship Type="http://schemas.openxmlformats.org/officeDocument/2006/relationships/slide" Target="/ppt/slides/slide1.xml" Id="R80398a4a53194a8b" /><Relationship Type="http://schemas.openxmlformats.org/officeDocument/2006/relationships/slide" Target="/ppt/slides/slide2.xml" Id="R5068fee0cbc842bc" /><Relationship Type="http://schemas.openxmlformats.org/officeDocument/2006/relationships/slide" Target="/ppt/slides/slide3.xml" Id="R464291f6d9c84034" /><Relationship Type="http://schemas.openxmlformats.org/officeDocument/2006/relationships/slide" Target="/ppt/slides/slide4.xml" Id="Reef6daf6b7af4bcc" /><Relationship Type="http://schemas.openxmlformats.org/officeDocument/2006/relationships/slide" Target="/ppt/slides/slide5.xml" Id="R2a90637022b84223" /><Relationship Type="http://schemas.openxmlformats.org/officeDocument/2006/relationships/slide" Target="/ppt/slides/slide6.xml" Id="R71e5da78282c4898" /><Relationship Type="http://schemas.openxmlformats.org/officeDocument/2006/relationships/slide" Target="/ppt/slides/slide7.xml" Id="R9223c1eeab8340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799f8f4cd40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575828565436e" /><Relationship Type="http://schemas.openxmlformats.org/officeDocument/2006/relationships/theme" Target="/ppt/slideMasters/theme/theme1.xml" Id="R645502f744694a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257582856543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e4c21e65f47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9874d509242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b787eeafe49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83a29757741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b3f20e7b644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6c7d264cc44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b3f51e63b4d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MARILIN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MARILIN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3 147 485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3 163 377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LINDBORG MARIANNE RIVENES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Falkangervegen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