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927132d2924c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3e37b9dce346a9"/>
  </p:sldMasterIdLst>
  <p:sldIdLst>
    <p:sldId xmlns:r="http://schemas.openxmlformats.org/officeDocument/2006/relationships" id="256" r:id="R3e7a6ccbdda3481c"/>
    <p:sldId xmlns:r="http://schemas.openxmlformats.org/officeDocument/2006/relationships" id="257" r:id="Rfcca428f1f05460b"/>
    <p:sldId xmlns:r="http://schemas.openxmlformats.org/officeDocument/2006/relationships" id="258" r:id="Rf99d4d7369404792"/>
    <p:sldId xmlns:r="http://schemas.openxmlformats.org/officeDocument/2006/relationships" id="259" r:id="R68a8039d68b24d1f"/>
    <p:sldId xmlns:r="http://schemas.openxmlformats.org/officeDocument/2006/relationships" id="260" r:id="R01d04fde8cb1436f"/>
    <p:sldId xmlns:r="http://schemas.openxmlformats.org/officeDocument/2006/relationships" id="261" r:id="R7a36c013f5db454a"/>
    <p:sldId xmlns:r="http://schemas.openxmlformats.org/officeDocument/2006/relationships" id="262" r:id="R65573e4b459e40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3e37b9dce346a9" /><Relationship Type="http://schemas.openxmlformats.org/officeDocument/2006/relationships/slide" Target="/ppt/slides/slide1.xml" Id="R3e7a6ccbdda3481c" /><Relationship Type="http://schemas.openxmlformats.org/officeDocument/2006/relationships/slide" Target="/ppt/slides/slide2.xml" Id="Rfcca428f1f05460b" /><Relationship Type="http://schemas.openxmlformats.org/officeDocument/2006/relationships/slide" Target="/ppt/slides/slide3.xml" Id="Rf99d4d7369404792" /><Relationship Type="http://schemas.openxmlformats.org/officeDocument/2006/relationships/slide" Target="/ppt/slides/slide4.xml" Id="R68a8039d68b24d1f" /><Relationship Type="http://schemas.openxmlformats.org/officeDocument/2006/relationships/slide" Target="/ppt/slides/slide5.xml" Id="R01d04fde8cb1436f" /><Relationship Type="http://schemas.openxmlformats.org/officeDocument/2006/relationships/slide" Target="/ppt/slides/slide6.xml" Id="R7a36c013f5db454a" /><Relationship Type="http://schemas.openxmlformats.org/officeDocument/2006/relationships/slide" Target="/ppt/slides/slide7.xml" Id="R65573e4b459e40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7f6febbd8a45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962430e3147aa" /><Relationship Type="http://schemas.openxmlformats.org/officeDocument/2006/relationships/theme" Target="/ppt/slideMasters/theme/theme1.xml" Id="R8b3e9089202747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6962430e3147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3bda96fcc140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04362541b4a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bb8bef1f540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c94bc75a349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2a4c7740343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c41a6ecc7f42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b529634ec43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A-HK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A-HK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A-HK HOLDING AS ble etablert [år] og holder til i Svelvik.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A-HK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A-HK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A-HK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A-HK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ARNT-HUGO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A-HK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Kolleveien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3060 Svelvik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930 053 538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A-HK HOLDING AS</a:t>
            </a:r>
          </a:p>
        </p:txBody>
      </p:sp>
    </p:spTree>
  </p:cSld>
  <p:clrMapOvr>
    <a:masterClrMapping xmlns:a="http://schemas.openxmlformats.org/drawingml/2006/main"/>
  </p:clrMapOvr>
</p:sld>
</file>