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14f125896349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8018872944489c"/>
  </p:sldMasterIdLst>
  <p:sldIdLst>
    <p:sldId xmlns:r="http://schemas.openxmlformats.org/officeDocument/2006/relationships" id="256" r:id="Re3363f7c5ad54bd4"/>
    <p:sldId xmlns:r="http://schemas.openxmlformats.org/officeDocument/2006/relationships" id="257" r:id="Reb6db3932bf34862"/>
    <p:sldId xmlns:r="http://schemas.openxmlformats.org/officeDocument/2006/relationships" id="258" r:id="R8fafd8c9828e4ac7"/>
    <p:sldId xmlns:r="http://schemas.openxmlformats.org/officeDocument/2006/relationships" id="259" r:id="R15374a0cd9d846b5"/>
    <p:sldId xmlns:r="http://schemas.openxmlformats.org/officeDocument/2006/relationships" id="260" r:id="Rd2f8865609e5463c"/>
    <p:sldId xmlns:r="http://schemas.openxmlformats.org/officeDocument/2006/relationships" id="261" r:id="Rafb81774e1fd4bd2"/>
    <p:sldId xmlns:r="http://schemas.openxmlformats.org/officeDocument/2006/relationships" id="262" r:id="R993c7b399df644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8018872944489c" /><Relationship Type="http://schemas.openxmlformats.org/officeDocument/2006/relationships/slide" Target="/ppt/slides/slide1.xml" Id="Re3363f7c5ad54bd4" /><Relationship Type="http://schemas.openxmlformats.org/officeDocument/2006/relationships/slide" Target="/ppt/slides/slide2.xml" Id="Reb6db3932bf34862" /><Relationship Type="http://schemas.openxmlformats.org/officeDocument/2006/relationships/slide" Target="/ppt/slides/slide3.xml" Id="R8fafd8c9828e4ac7" /><Relationship Type="http://schemas.openxmlformats.org/officeDocument/2006/relationships/slide" Target="/ppt/slides/slide4.xml" Id="R15374a0cd9d846b5" /><Relationship Type="http://schemas.openxmlformats.org/officeDocument/2006/relationships/slide" Target="/ppt/slides/slide5.xml" Id="Rd2f8865609e5463c" /><Relationship Type="http://schemas.openxmlformats.org/officeDocument/2006/relationships/slide" Target="/ppt/slides/slide6.xml" Id="Rafb81774e1fd4bd2" /><Relationship Type="http://schemas.openxmlformats.org/officeDocument/2006/relationships/slide" Target="/ppt/slides/slide7.xml" Id="R993c7b399df644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4e86941a134c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bd7b5415a4b09" /><Relationship Type="http://schemas.openxmlformats.org/officeDocument/2006/relationships/theme" Target="/ppt/slideMasters/theme/theme1.xml" Id="R3921a909533341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abd7b5415a4b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e59156db945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9d98d35cb41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a383cd78d43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05f9603b74e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788d4e82642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3e1fd773d4b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c36da8d0749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SOLSIDEN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SOLSIDEN 3 AS ble etablert [år] og holder til i Lillesand.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1 097 694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215 657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215 657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882 929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PREBEN LUNDE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4790 Lillesand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930 051 675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SOLSIDEN 3 AS</a:t>
            </a:r>
          </a:p>
        </p:txBody>
      </p:sp>
    </p:spTree>
  </p:cSld>
  <p:clrMapOvr>
    <a:masterClrMapping xmlns:a="http://schemas.openxmlformats.org/drawingml/2006/main"/>
  </p:clrMapOvr>
</p:sld>
</file>