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420e1f172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2c2a282bc4893"/>
  </p:sldMasterIdLst>
  <p:sldIdLst>
    <p:sldId xmlns:r="http://schemas.openxmlformats.org/officeDocument/2006/relationships" id="256" r:id="R7f4c944876264284"/>
    <p:sldId xmlns:r="http://schemas.openxmlformats.org/officeDocument/2006/relationships" id="257" r:id="Rd3a54555d90348ae"/>
    <p:sldId xmlns:r="http://schemas.openxmlformats.org/officeDocument/2006/relationships" id="258" r:id="R1862472d0a7c4ec1"/>
    <p:sldId xmlns:r="http://schemas.openxmlformats.org/officeDocument/2006/relationships" id="259" r:id="Rd82a2c5302f143f5"/>
    <p:sldId xmlns:r="http://schemas.openxmlformats.org/officeDocument/2006/relationships" id="260" r:id="Re8562515f9f8468c"/>
    <p:sldId xmlns:r="http://schemas.openxmlformats.org/officeDocument/2006/relationships" id="261" r:id="R5210fb725c7c4f2a"/>
    <p:sldId xmlns:r="http://schemas.openxmlformats.org/officeDocument/2006/relationships" id="262" r:id="R3b49a6628b11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2c2a282bc4893" /><Relationship Type="http://schemas.openxmlformats.org/officeDocument/2006/relationships/slide" Target="/ppt/slides/slide1.xml" Id="R7f4c944876264284" /><Relationship Type="http://schemas.openxmlformats.org/officeDocument/2006/relationships/slide" Target="/ppt/slides/slide2.xml" Id="Rd3a54555d90348ae" /><Relationship Type="http://schemas.openxmlformats.org/officeDocument/2006/relationships/slide" Target="/ppt/slides/slide3.xml" Id="R1862472d0a7c4ec1" /><Relationship Type="http://schemas.openxmlformats.org/officeDocument/2006/relationships/slide" Target="/ppt/slides/slide4.xml" Id="Rd82a2c5302f143f5" /><Relationship Type="http://schemas.openxmlformats.org/officeDocument/2006/relationships/slide" Target="/ppt/slides/slide5.xml" Id="Re8562515f9f8468c" /><Relationship Type="http://schemas.openxmlformats.org/officeDocument/2006/relationships/slide" Target="/ppt/slides/slide6.xml" Id="R5210fb725c7c4f2a" /><Relationship Type="http://schemas.openxmlformats.org/officeDocument/2006/relationships/slide" Target="/ppt/slides/slide7.xml" Id="R3b49a6628b11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77042f8b8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0d27eeeb4bcf" /><Relationship Type="http://schemas.openxmlformats.org/officeDocument/2006/relationships/theme" Target="/ppt/slideMasters/theme/theme1.xml" Id="R88aa7f466776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3f0d27eeeb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f0f25225e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d2b28a10e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8af6c7a1b4f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12696b48e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b07730674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f7728afd447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29b56a92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6 990 637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−413 477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−413 477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JD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SML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Steinspranget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930 040 673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 BYGG AS</a:t>
            </a:r>
          </a:p>
        </p:txBody>
      </p:sp>
    </p:spTree>
  </p:cSld>
  <p:clrMapOvr>
    <a:masterClrMapping xmlns:a="http://schemas.openxmlformats.org/drawingml/2006/main"/>
  </p:clrMapOvr>
</p:sld>
</file>