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9e973d8b43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1d751df8042db"/>
  </p:sldMasterIdLst>
  <p:sldIdLst>
    <p:sldId xmlns:r="http://schemas.openxmlformats.org/officeDocument/2006/relationships" id="256" r:id="R2ad5529d4a1d4838"/>
    <p:sldId xmlns:r="http://schemas.openxmlformats.org/officeDocument/2006/relationships" id="257" r:id="Reafd59aeeb9e4b10"/>
    <p:sldId xmlns:r="http://schemas.openxmlformats.org/officeDocument/2006/relationships" id="258" r:id="Reeb940153fa148b7"/>
    <p:sldId xmlns:r="http://schemas.openxmlformats.org/officeDocument/2006/relationships" id="259" r:id="R5f8f03e87f154556"/>
    <p:sldId xmlns:r="http://schemas.openxmlformats.org/officeDocument/2006/relationships" id="260" r:id="Rd7ee8ef5964c4b77"/>
    <p:sldId xmlns:r="http://schemas.openxmlformats.org/officeDocument/2006/relationships" id="261" r:id="Ra071fd21ca1d4206"/>
    <p:sldId xmlns:r="http://schemas.openxmlformats.org/officeDocument/2006/relationships" id="262" r:id="R8dc7e987809c42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1d751df8042db" /><Relationship Type="http://schemas.openxmlformats.org/officeDocument/2006/relationships/slide" Target="/ppt/slides/slide1.xml" Id="R2ad5529d4a1d4838" /><Relationship Type="http://schemas.openxmlformats.org/officeDocument/2006/relationships/slide" Target="/ppt/slides/slide2.xml" Id="Reafd59aeeb9e4b10" /><Relationship Type="http://schemas.openxmlformats.org/officeDocument/2006/relationships/slide" Target="/ppt/slides/slide3.xml" Id="Reeb940153fa148b7" /><Relationship Type="http://schemas.openxmlformats.org/officeDocument/2006/relationships/slide" Target="/ppt/slides/slide4.xml" Id="R5f8f03e87f154556" /><Relationship Type="http://schemas.openxmlformats.org/officeDocument/2006/relationships/slide" Target="/ppt/slides/slide5.xml" Id="Rd7ee8ef5964c4b77" /><Relationship Type="http://schemas.openxmlformats.org/officeDocument/2006/relationships/slide" Target="/ppt/slides/slide6.xml" Id="Ra071fd21ca1d4206" /><Relationship Type="http://schemas.openxmlformats.org/officeDocument/2006/relationships/slide" Target="/ppt/slides/slide7.xml" Id="R8dc7e987809c42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b2ddbe178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1f281a35432e" /><Relationship Type="http://schemas.openxmlformats.org/officeDocument/2006/relationships/theme" Target="/ppt/slideMasters/theme/theme1.xml" Id="Rb93709283bce44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21f281a35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a544b2314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df665f893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b195c2364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35667b5b1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2259a783e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f8e7cb2de4e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7fad6db74a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FLØISAND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Kjetil Fløisand, Kampheimveien 12D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930 007 021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TRIAS HOLDING AS</a:t>
            </a:r>
          </a:p>
        </p:txBody>
      </p:sp>
    </p:spTree>
  </p:cSld>
  <p:clrMapOvr>
    <a:masterClrMapping xmlns:a="http://schemas.openxmlformats.org/drawingml/2006/main"/>
  </p:clrMapOvr>
</p:sld>
</file>