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feadfd8c96c469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670fdee159d4d1c"/>
  </p:sldMasterIdLst>
  <p:sldIdLst>
    <p:sldId xmlns:r="http://schemas.openxmlformats.org/officeDocument/2006/relationships" id="256" r:id="R1a9ac69bf4154713"/>
    <p:sldId xmlns:r="http://schemas.openxmlformats.org/officeDocument/2006/relationships" id="257" r:id="Ra31aab8d1c7b492e"/>
    <p:sldId xmlns:r="http://schemas.openxmlformats.org/officeDocument/2006/relationships" id="258" r:id="Re5837ac9e06546a8"/>
    <p:sldId xmlns:r="http://schemas.openxmlformats.org/officeDocument/2006/relationships" id="259" r:id="R473bbea602764759"/>
    <p:sldId xmlns:r="http://schemas.openxmlformats.org/officeDocument/2006/relationships" id="260" r:id="R325003050c4d41c5"/>
    <p:sldId xmlns:r="http://schemas.openxmlformats.org/officeDocument/2006/relationships" id="261" r:id="R2643a76607da46b6"/>
    <p:sldId xmlns:r="http://schemas.openxmlformats.org/officeDocument/2006/relationships" id="262" r:id="R4ad15c5a96ca422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670fdee159d4d1c" /><Relationship Type="http://schemas.openxmlformats.org/officeDocument/2006/relationships/slide" Target="/ppt/slides/slide1.xml" Id="R1a9ac69bf4154713" /><Relationship Type="http://schemas.openxmlformats.org/officeDocument/2006/relationships/slide" Target="/ppt/slides/slide2.xml" Id="Ra31aab8d1c7b492e" /><Relationship Type="http://schemas.openxmlformats.org/officeDocument/2006/relationships/slide" Target="/ppt/slides/slide3.xml" Id="Re5837ac9e06546a8" /><Relationship Type="http://schemas.openxmlformats.org/officeDocument/2006/relationships/slide" Target="/ppt/slides/slide4.xml" Id="R473bbea602764759" /><Relationship Type="http://schemas.openxmlformats.org/officeDocument/2006/relationships/slide" Target="/ppt/slides/slide5.xml" Id="R325003050c4d41c5" /><Relationship Type="http://schemas.openxmlformats.org/officeDocument/2006/relationships/slide" Target="/ppt/slides/slide6.xml" Id="R2643a76607da46b6" /><Relationship Type="http://schemas.openxmlformats.org/officeDocument/2006/relationships/slide" Target="/ppt/slides/slide7.xml" Id="R4ad15c5a96ca422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3bf1192299e4c3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d7ae63bd9143cd" /><Relationship Type="http://schemas.openxmlformats.org/officeDocument/2006/relationships/theme" Target="/ppt/slideMasters/theme/theme1.xml" Id="R1925c104e0614d9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5d7ae63bd9143c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f6e2bb9a8b418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4a63a4d65b425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2106d0dc8942a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ebc55c60274bd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1344910c0644a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9ef72a4d21467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29625738614f2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NAUSTLIE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NAUSTLIE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NAUSTLIE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NAUSTLIE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NAUSTLIE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NAUSTLIE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251 949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22 173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20 696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44 531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199 790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NAUSTLIE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THORKILDSEN AXEL LIE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NAUSTLIE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Axel Thorkildsen, Sagveien 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0459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929 988 949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NAUSTLIE AS</a:t>
            </a:r>
          </a:p>
        </p:txBody>
      </p:sp>
    </p:spTree>
  </p:cSld>
  <p:clrMapOvr>
    <a:masterClrMapping xmlns:a="http://schemas.openxmlformats.org/drawingml/2006/main"/>
  </p:clrMapOvr>
</p:sld>
</file>