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c138635cd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c52540afa487f"/>
  </p:sldMasterIdLst>
  <p:sldIdLst>
    <p:sldId xmlns:r="http://schemas.openxmlformats.org/officeDocument/2006/relationships" id="256" r:id="Reee82d1477964a50"/>
    <p:sldId xmlns:r="http://schemas.openxmlformats.org/officeDocument/2006/relationships" id="257" r:id="R7acf8a318309406c"/>
    <p:sldId xmlns:r="http://schemas.openxmlformats.org/officeDocument/2006/relationships" id="258" r:id="R9936459eafe749c2"/>
    <p:sldId xmlns:r="http://schemas.openxmlformats.org/officeDocument/2006/relationships" id="259" r:id="R1e2b2a1f36514d6d"/>
    <p:sldId xmlns:r="http://schemas.openxmlformats.org/officeDocument/2006/relationships" id="260" r:id="Rbf4944ff214b42d4"/>
    <p:sldId xmlns:r="http://schemas.openxmlformats.org/officeDocument/2006/relationships" id="261" r:id="R96599914467e4759"/>
    <p:sldId xmlns:r="http://schemas.openxmlformats.org/officeDocument/2006/relationships" id="262" r:id="R77f918ba9330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c52540afa487f" /><Relationship Type="http://schemas.openxmlformats.org/officeDocument/2006/relationships/slide" Target="/ppt/slides/slide1.xml" Id="Reee82d1477964a50" /><Relationship Type="http://schemas.openxmlformats.org/officeDocument/2006/relationships/slide" Target="/ppt/slides/slide2.xml" Id="R7acf8a318309406c" /><Relationship Type="http://schemas.openxmlformats.org/officeDocument/2006/relationships/slide" Target="/ppt/slides/slide3.xml" Id="R9936459eafe749c2" /><Relationship Type="http://schemas.openxmlformats.org/officeDocument/2006/relationships/slide" Target="/ppt/slides/slide4.xml" Id="R1e2b2a1f36514d6d" /><Relationship Type="http://schemas.openxmlformats.org/officeDocument/2006/relationships/slide" Target="/ppt/slides/slide5.xml" Id="Rbf4944ff214b42d4" /><Relationship Type="http://schemas.openxmlformats.org/officeDocument/2006/relationships/slide" Target="/ppt/slides/slide6.xml" Id="R96599914467e4759" /><Relationship Type="http://schemas.openxmlformats.org/officeDocument/2006/relationships/slide" Target="/ppt/slides/slide7.xml" Id="R77f918ba9330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c25029ead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ffb7ddc334f64" /><Relationship Type="http://schemas.openxmlformats.org/officeDocument/2006/relationships/theme" Target="/ppt/slideMasters/theme/theme1.xml" Id="R3daab2dd56e0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ffb7ddc33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82662474641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c045440c8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85ad671f7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f0ba15012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81ce687b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fd41d4fb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3208e55eb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1 815 000 000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BETA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 –  23,1 %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THETA AS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ALFA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STRANDSOL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SIGMA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929 979 397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AS</a:t>
            </a:r>
          </a:p>
        </p:txBody>
      </p:sp>
    </p:spTree>
  </p:cSld>
  <p:clrMapOvr>
    <a:masterClrMapping xmlns:a="http://schemas.openxmlformats.org/drawingml/2006/main"/>
  </p:clrMapOvr>
</p:sld>
</file>