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697e2c446142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37ec4410234e83"/>
  </p:sldMasterIdLst>
  <p:sldIdLst>
    <p:sldId xmlns:r="http://schemas.openxmlformats.org/officeDocument/2006/relationships" id="256" r:id="Re5cc0d168b1148eb"/>
    <p:sldId xmlns:r="http://schemas.openxmlformats.org/officeDocument/2006/relationships" id="257" r:id="R385bb99c63c74e89"/>
    <p:sldId xmlns:r="http://schemas.openxmlformats.org/officeDocument/2006/relationships" id="258" r:id="R090b6cce9fb149dd"/>
    <p:sldId xmlns:r="http://schemas.openxmlformats.org/officeDocument/2006/relationships" id="259" r:id="Rc3a0daa43f9e4143"/>
    <p:sldId xmlns:r="http://schemas.openxmlformats.org/officeDocument/2006/relationships" id="260" r:id="Rf30284cf5419441a"/>
    <p:sldId xmlns:r="http://schemas.openxmlformats.org/officeDocument/2006/relationships" id="261" r:id="R6db328429ee946ad"/>
    <p:sldId xmlns:r="http://schemas.openxmlformats.org/officeDocument/2006/relationships" id="262" r:id="Rd3c8fb72739845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7ec4410234e83" /><Relationship Type="http://schemas.openxmlformats.org/officeDocument/2006/relationships/slide" Target="/ppt/slides/slide1.xml" Id="Re5cc0d168b1148eb" /><Relationship Type="http://schemas.openxmlformats.org/officeDocument/2006/relationships/slide" Target="/ppt/slides/slide2.xml" Id="R385bb99c63c74e89" /><Relationship Type="http://schemas.openxmlformats.org/officeDocument/2006/relationships/slide" Target="/ppt/slides/slide3.xml" Id="R090b6cce9fb149dd" /><Relationship Type="http://schemas.openxmlformats.org/officeDocument/2006/relationships/slide" Target="/ppt/slides/slide4.xml" Id="Rc3a0daa43f9e4143" /><Relationship Type="http://schemas.openxmlformats.org/officeDocument/2006/relationships/slide" Target="/ppt/slides/slide5.xml" Id="Rf30284cf5419441a" /><Relationship Type="http://schemas.openxmlformats.org/officeDocument/2006/relationships/slide" Target="/ppt/slides/slide6.xml" Id="R6db328429ee946ad" /><Relationship Type="http://schemas.openxmlformats.org/officeDocument/2006/relationships/slide" Target="/ppt/slides/slide7.xml" Id="Rd3c8fb72739845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03eb93bee43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e55cf2f134fb2" /><Relationship Type="http://schemas.openxmlformats.org/officeDocument/2006/relationships/theme" Target="/ppt/slideMasters/theme/theme1.xml" Id="Re7faa55e1d8f49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6e55cf2f134f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1062f0762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abdee402943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c2e8f7f7248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4c6697d9940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d0aa3387140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c2284b10545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39c4198ce49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HUMMER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HUMMER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−4 094 218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26,2 %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TITLIS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TYSSØ ARNE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