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8388021dd4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a74e148244aeb"/>
  </p:sldMasterIdLst>
  <p:sldIdLst>
    <p:sldId xmlns:r="http://schemas.openxmlformats.org/officeDocument/2006/relationships" id="256" r:id="Rae7b370b2def4c96"/>
    <p:sldId xmlns:r="http://schemas.openxmlformats.org/officeDocument/2006/relationships" id="257" r:id="Rf82d5ac96c5045f7"/>
    <p:sldId xmlns:r="http://schemas.openxmlformats.org/officeDocument/2006/relationships" id="258" r:id="R022f61353f864f66"/>
    <p:sldId xmlns:r="http://schemas.openxmlformats.org/officeDocument/2006/relationships" id="259" r:id="Re3d40769cae54872"/>
    <p:sldId xmlns:r="http://schemas.openxmlformats.org/officeDocument/2006/relationships" id="260" r:id="R9ee97f64585e40a2"/>
    <p:sldId xmlns:r="http://schemas.openxmlformats.org/officeDocument/2006/relationships" id="261" r:id="R40c42363b2374a6c"/>
    <p:sldId xmlns:r="http://schemas.openxmlformats.org/officeDocument/2006/relationships" id="262" r:id="Rc8882a23bef74a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a74e148244aeb" /><Relationship Type="http://schemas.openxmlformats.org/officeDocument/2006/relationships/slide" Target="/ppt/slides/slide1.xml" Id="Rae7b370b2def4c96" /><Relationship Type="http://schemas.openxmlformats.org/officeDocument/2006/relationships/slide" Target="/ppt/slides/slide2.xml" Id="Rf82d5ac96c5045f7" /><Relationship Type="http://schemas.openxmlformats.org/officeDocument/2006/relationships/slide" Target="/ppt/slides/slide3.xml" Id="R022f61353f864f66" /><Relationship Type="http://schemas.openxmlformats.org/officeDocument/2006/relationships/slide" Target="/ppt/slides/slide4.xml" Id="Re3d40769cae54872" /><Relationship Type="http://schemas.openxmlformats.org/officeDocument/2006/relationships/slide" Target="/ppt/slides/slide5.xml" Id="R9ee97f64585e40a2" /><Relationship Type="http://schemas.openxmlformats.org/officeDocument/2006/relationships/slide" Target="/ppt/slides/slide6.xml" Id="R40c42363b2374a6c" /><Relationship Type="http://schemas.openxmlformats.org/officeDocument/2006/relationships/slide" Target="/ppt/slides/slide7.xml" Id="Rc8882a23bef74a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97317b7b842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12fdee22d4cba" /><Relationship Type="http://schemas.openxmlformats.org/officeDocument/2006/relationships/theme" Target="/ppt/slideMasters/theme/theme1.xml" Id="R7e4867268f70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12fdee22d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7ac4798854e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aee8d893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ede4d2662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616bd101c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c8207445c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0ca06672d47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b0d62042a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