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4b8cdc5f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b67288be84bd8"/>
  </p:sldMasterIdLst>
  <p:sldIdLst>
    <p:sldId xmlns:r="http://schemas.openxmlformats.org/officeDocument/2006/relationships" id="256" r:id="Rdd27d3cbd4ba4fd5"/>
    <p:sldId xmlns:r="http://schemas.openxmlformats.org/officeDocument/2006/relationships" id="257" r:id="R93b2bb9d02244a1e"/>
    <p:sldId xmlns:r="http://schemas.openxmlformats.org/officeDocument/2006/relationships" id="258" r:id="R6a5cafad92224d8a"/>
    <p:sldId xmlns:r="http://schemas.openxmlformats.org/officeDocument/2006/relationships" id="259" r:id="R93d2586cfd484188"/>
    <p:sldId xmlns:r="http://schemas.openxmlformats.org/officeDocument/2006/relationships" id="260" r:id="Rdd5e5fcc309f463b"/>
    <p:sldId xmlns:r="http://schemas.openxmlformats.org/officeDocument/2006/relationships" id="261" r:id="R4f2dbc4e54e24d9e"/>
    <p:sldId xmlns:r="http://schemas.openxmlformats.org/officeDocument/2006/relationships" id="262" r:id="R54ab9389b11a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b67288be84bd8" /><Relationship Type="http://schemas.openxmlformats.org/officeDocument/2006/relationships/slide" Target="/ppt/slides/slide1.xml" Id="Rdd27d3cbd4ba4fd5" /><Relationship Type="http://schemas.openxmlformats.org/officeDocument/2006/relationships/slide" Target="/ppt/slides/slide2.xml" Id="R93b2bb9d02244a1e" /><Relationship Type="http://schemas.openxmlformats.org/officeDocument/2006/relationships/slide" Target="/ppt/slides/slide3.xml" Id="R6a5cafad92224d8a" /><Relationship Type="http://schemas.openxmlformats.org/officeDocument/2006/relationships/slide" Target="/ppt/slides/slide4.xml" Id="R93d2586cfd484188" /><Relationship Type="http://schemas.openxmlformats.org/officeDocument/2006/relationships/slide" Target="/ppt/slides/slide5.xml" Id="Rdd5e5fcc309f463b" /><Relationship Type="http://schemas.openxmlformats.org/officeDocument/2006/relationships/slide" Target="/ppt/slides/slide6.xml" Id="R4f2dbc4e54e24d9e" /><Relationship Type="http://schemas.openxmlformats.org/officeDocument/2006/relationships/slide" Target="/ppt/slides/slide7.xml" Id="R54ab9389b11a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1e221ed96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569dd47064208" /><Relationship Type="http://schemas.openxmlformats.org/officeDocument/2006/relationships/theme" Target="/ppt/slideMasters/theme/theme1.xml" Id="R3fdaa8b396774b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569dd4706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06410c003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adda0926b4e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756b1781d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aef33d9b745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7413da13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f5f0818584d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d42fdc529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OLA MYTTING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OLA MYTTING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MYTTING JOHN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