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88bd3127a4e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cf58e82054e63"/>
  </p:sldMasterIdLst>
  <p:sldIdLst>
    <p:sldId xmlns:r="http://schemas.openxmlformats.org/officeDocument/2006/relationships" id="256" r:id="R50230d6645d94267"/>
    <p:sldId xmlns:r="http://schemas.openxmlformats.org/officeDocument/2006/relationships" id="257" r:id="Ra7d5d397bd9845b2"/>
    <p:sldId xmlns:r="http://schemas.openxmlformats.org/officeDocument/2006/relationships" id="258" r:id="R3ea03d1ff8e54631"/>
    <p:sldId xmlns:r="http://schemas.openxmlformats.org/officeDocument/2006/relationships" id="259" r:id="Re6a9eb95a8f84716"/>
    <p:sldId xmlns:r="http://schemas.openxmlformats.org/officeDocument/2006/relationships" id="260" r:id="Rc9e058b4d0ef42b1"/>
    <p:sldId xmlns:r="http://schemas.openxmlformats.org/officeDocument/2006/relationships" id="261" r:id="Rd968add65df947bb"/>
    <p:sldId xmlns:r="http://schemas.openxmlformats.org/officeDocument/2006/relationships" id="262" r:id="Rcab22ec1d7b9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cf58e82054e63" /><Relationship Type="http://schemas.openxmlformats.org/officeDocument/2006/relationships/slide" Target="/ppt/slides/slide1.xml" Id="R50230d6645d94267" /><Relationship Type="http://schemas.openxmlformats.org/officeDocument/2006/relationships/slide" Target="/ppt/slides/slide2.xml" Id="Ra7d5d397bd9845b2" /><Relationship Type="http://schemas.openxmlformats.org/officeDocument/2006/relationships/slide" Target="/ppt/slides/slide3.xml" Id="R3ea03d1ff8e54631" /><Relationship Type="http://schemas.openxmlformats.org/officeDocument/2006/relationships/slide" Target="/ppt/slides/slide4.xml" Id="Re6a9eb95a8f84716" /><Relationship Type="http://schemas.openxmlformats.org/officeDocument/2006/relationships/slide" Target="/ppt/slides/slide5.xml" Id="Rc9e058b4d0ef42b1" /><Relationship Type="http://schemas.openxmlformats.org/officeDocument/2006/relationships/slide" Target="/ppt/slides/slide6.xml" Id="Rd968add65df947bb" /><Relationship Type="http://schemas.openxmlformats.org/officeDocument/2006/relationships/slide" Target="/ppt/slides/slide7.xml" Id="Rcab22ec1d7b9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608f286a34a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e94356ffd4873" /><Relationship Type="http://schemas.openxmlformats.org/officeDocument/2006/relationships/theme" Target="/ppt/slideMasters/theme/theme1.xml" Id="Rb0c30536f81a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e94356ffd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19ff46d9b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dd786e26341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5a74dca842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b6c24c0c4f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fe20e3083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228c1c89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738fae6e1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KVALITET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KVALITET ENTREPRENØR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4 792 706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−754 468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 ABBAS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Robsruds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 ENTREPRENØR AS</a:t>
            </a:r>
          </a:p>
        </p:txBody>
      </p:sp>
    </p:spTree>
  </p:cSld>
  <p:clrMapOvr>
    <a:masterClrMapping xmlns:a="http://schemas.openxmlformats.org/drawingml/2006/main"/>
  </p:clrMapOvr>
</p:sld>
</file>