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56d0c3d4764a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3263235bea443c"/>
  </p:sldMasterIdLst>
  <p:sldIdLst>
    <p:sldId xmlns:r="http://schemas.openxmlformats.org/officeDocument/2006/relationships" id="256" r:id="R3e0dd9809b61440c"/>
    <p:sldId xmlns:r="http://schemas.openxmlformats.org/officeDocument/2006/relationships" id="257" r:id="R020f8087ffcf4226"/>
    <p:sldId xmlns:r="http://schemas.openxmlformats.org/officeDocument/2006/relationships" id="258" r:id="R61cd690951e646fd"/>
    <p:sldId xmlns:r="http://schemas.openxmlformats.org/officeDocument/2006/relationships" id="259" r:id="R168be43ff707420c"/>
    <p:sldId xmlns:r="http://schemas.openxmlformats.org/officeDocument/2006/relationships" id="260" r:id="Re1e8eb9580cd4d13"/>
    <p:sldId xmlns:r="http://schemas.openxmlformats.org/officeDocument/2006/relationships" id="261" r:id="R5a399522675b4be1"/>
    <p:sldId xmlns:r="http://schemas.openxmlformats.org/officeDocument/2006/relationships" id="262" r:id="R96ac0d85a9084a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3263235bea443c" /><Relationship Type="http://schemas.openxmlformats.org/officeDocument/2006/relationships/slide" Target="/ppt/slides/slide1.xml" Id="R3e0dd9809b61440c" /><Relationship Type="http://schemas.openxmlformats.org/officeDocument/2006/relationships/slide" Target="/ppt/slides/slide2.xml" Id="R020f8087ffcf4226" /><Relationship Type="http://schemas.openxmlformats.org/officeDocument/2006/relationships/slide" Target="/ppt/slides/slide3.xml" Id="R61cd690951e646fd" /><Relationship Type="http://schemas.openxmlformats.org/officeDocument/2006/relationships/slide" Target="/ppt/slides/slide4.xml" Id="R168be43ff707420c" /><Relationship Type="http://schemas.openxmlformats.org/officeDocument/2006/relationships/slide" Target="/ppt/slides/slide5.xml" Id="Re1e8eb9580cd4d13" /><Relationship Type="http://schemas.openxmlformats.org/officeDocument/2006/relationships/slide" Target="/ppt/slides/slide6.xml" Id="R5a399522675b4be1" /><Relationship Type="http://schemas.openxmlformats.org/officeDocument/2006/relationships/slide" Target="/ppt/slides/slide7.xml" Id="R96ac0d85a9084a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5ac3a7e2d645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0f32db281413a" /><Relationship Type="http://schemas.openxmlformats.org/officeDocument/2006/relationships/theme" Target="/ppt/slideMasters/theme/theme1.xml" Id="R3d2c2cd3781844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60f32db28141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3a648140c48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739c19d3541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86b75980b44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a61fb6ea646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723e0057346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8477480de40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3dcaa176a4d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 FIN BY ILAN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 FIN BY ILAN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 FIN BY ILAN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 FIN BY ILAN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 FIN BY ILAN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 FIN BY ILAN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 FIN BY ILAN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SLIWKA ANNA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WOLANSKA-BORYS ILONA 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 FIN BY ILAN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929 934 253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 FIN BY ILAN AS</a:t>
            </a:r>
          </a:p>
        </p:txBody>
      </p:sp>
    </p:spTree>
  </p:cSld>
  <p:clrMapOvr>
    <a:masterClrMapping xmlns:a="http://schemas.openxmlformats.org/drawingml/2006/main"/>
  </p:clrMapOvr>
</p:sld>
</file>