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f1716bf4a641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89447216f64d06"/>
  </p:sldMasterIdLst>
  <p:sldIdLst>
    <p:sldId xmlns:r="http://schemas.openxmlformats.org/officeDocument/2006/relationships" id="256" r:id="Rb63e1689309f42c9"/>
    <p:sldId xmlns:r="http://schemas.openxmlformats.org/officeDocument/2006/relationships" id="257" r:id="Rbd068967cf5f4fed"/>
    <p:sldId xmlns:r="http://schemas.openxmlformats.org/officeDocument/2006/relationships" id="258" r:id="Re64c6459102e42af"/>
    <p:sldId xmlns:r="http://schemas.openxmlformats.org/officeDocument/2006/relationships" id="259" r:id="R75cd15c7aed945bc"/>
    <p:sldId xmlns:r="http://schemas.openxmlformats.org/officeDocument/2006/relationships" id="260" r:id="R36efd82a8a804e6d"/>
    <p:sldId xmlns:r="http://schemas.openxmlformats.org/officeDocument/2006/relationships" id="261" r:id="R6855b211c5784868"/>
    <p:sldId xmlns:r="http://schemas.openxmlformats.org/officeDocument/2006/relationships" id="262" r:id="R4c9096635b6646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9447216f64d06" /><Relationship Type="http://schemas.openxmlformats.org/officeDocument/2006/relationships/slide" Target="/ppt/slides/slide1.xml" Id="Rb63e1689309f42c9" /><Relationship Type="http://schemas.openxmlformats.org/officeDocument/2006/relationships/slide" Target="/ppt/slides/slide2.xml" Id="Rbd068967cf5f4fed" /><Relationship Type="http://schemas.openxmlformats.org/officeDocument/2006/relationships/slide" Target="/ppt/slides/slide3.xml" Id="Re64c6459102e42af" /><Relationship Type="http://schemas.openxmlformats.org/officeDocument/2006/relationships/slide" Target="/ppt/slides/slide4.xml" Id="R75cd15c7aed945bc" /><Relationship Type="http://schemas.openxmlformats.org/officeDocument/2006/relationships/slide" Target="/ppt/slides/slide5.xml" Id="R36efd82a8a804e6d" /><Relationship Type="http://schemas.openxmlformats.org/officeDocument/2006/relationships/slide" Target="/ppt/slides/slide6.xml" Id="R6855b211c5784868" /><Relationship Type="http://schemas.openxmlformats.org/officeDocument/2006/relationships/slide" Target="/ppt/slides/slide7.xml" Id="R4c9096635b6646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8b70f6ecb44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1627e339b4a27" /><Relationship Type="http://schemas.openxmlformats.org/officeDocument/2006/relationships/theme" Target="/ppt/slideMasters/theme/theme1.xml" Id="Ra355dd7ed56f40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1627e339b4a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665bc673043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b4e517ac344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186ae18c443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e208ee13e4b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28f43212e40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76be7815648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f785dec9943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HEIA HAUGE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 HAUGE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HAUGE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Perstugutua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929 918 924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