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673c1a1b3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f89ebc8424aa0"/>
  </p:sldMasterIdLst>
  <p:sldIdLst>
    <p:sldId xmlns:r="http://schemas.openxmlformats.org/officeDocument/2006/relationships" id="256" r:id="Rc36a8bab0d4a4efb"/>
    <p:sldId xmlns:r="http://schemas.openxmlformats.org/officeDocument/2006/relationships" id="257" r:id="R1cf486fc0b414d80"/>
    <p:sldId xmlns:r="http://schemas.openxmlformats.org/officeDocument/2006/relationships" id="258" r:id="R367b710768a44cd6"/>
    <p:sldId xmlns:r="http://schemas.openxmlformats.org/officeDocument/2006/relationships" id="259" r:id="R8e189e22dabf4f17"/>
    <p:sldId xmlns:r="http://schemas.openxmlformats.org/officeDocument/2006/relationships" id="260" r:id="R1fa1993ac1af4e7a"/>
    <p:sldId xmlns:r="http://schemas.openxmlformats.org/officeDocument/2006/relationships" id="261" r:id="R84212cbffe44456d"/>
    <p:sldId xmlns:r="http://schemas.openxmlformats.org/officeDocument/2006/relationships" id="262" r:id="R69881cb7ca7c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f89ebc8424aa0" /><Relationship Type="http://schemas.openxmlformats.org/officeDocument/2006/relationships/slide" Target="/ppt/slides/slide1.xml" Id="Rc36a8bab0d4a4efb" /><Relationship Type="http://schemas.openxmlformats.org/officeDocument/2006/relationships/slide" Target="/ppt/slides/slide2.xml" Id="R1cf486fc0b414d80" /><Relationship Type="http://schemas.openxmlformats.org/officeDocument/2006/relationships/slide" Target="/ppt/slides/slide3.xml" Id="R367b710768a44cd6" /><Relationship Type="http://schemas.openxmlformats.org/officeDocument/2006/relationships/slide" Target="/ppt/slides/slide4.xml" Id="R8e189e22dabf4f17" /><Relationship Type="http://schemas.openxmlformats.org/officeDocument/2006/relationships/slide" Target="/ppt/slides/slide5.xml" Id="R1fa1993ac1af4e7a" /><Relationship Type="http://schemas.openxmlformats.org/officeDocument/2006/relationships/slide" Target="/ppt/slides/slide6.xml" Id="R84212cbffe44456d" /><Relationship Type="http://schemas.openxmlformats.org/officeDocument/2006/relationships/slide" Target="/ppt/slides/slide7.xml" Id="R69881cb7ca7c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d8ee5e771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3fd444e64057" /><Relationship Type="http://schemas.openxmlformats.org/officeDocument/2006/relationships/theme" Target="/ppt/slideMasters/theme/theme1.xml" Id="R58a901b8cc3040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93fd444e6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6be186613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519863200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d322344d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1a5466f2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a7f9db0a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24f2614a642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0f16f7acd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