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7fd145890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df38df2874bf8"/>
  </p:sldMasterIdLst>
  <p:sldIdLst>
    <p:sldId xmlns:r="http://schemas.openxmlformats.org/officeDocument/2006/relationships" id="256" r:id="R95f28d5866334f9d"/>
    <p:sldId xmlns:r="http://schemas.openxmlformats.org/officeDocument/2006/relationships" id="257" r:id="R125eb16156d3432c"/>
    <p:sldId xmlns:r="http://schemas.openxmlformats.org/officeDocument/2006/relationships" id="258" r:id="R025bb4c7904f451a"/>
    <p:sldId xmlns:r="http://schemas.openxmlformats.org/officeDocument/2006/relationships" id="259" r:id="R233b8b2515e94a2f"/>
    <p:sldId xmlns:r="http://schemas.openxmlformats.org/officeDocument/2006/relationships" id="260" r:id="R6cb5da7eafaf4664"/>
    <p:sldId xmlns:r="http://schemas.openxmlformats.org/officeDocument/2006/relationships" id="261" r:id="R78617ac88f9d4012"/>
    <p:sldId xmlns:r="http://schemas.openxmlformats.org/officeDocument/2006/relationships" id="262" r:id="R1c1a9f9b8616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df38df2874bf8" /><Relationship Type="http://schemas.openxmlformats.org/officeDocument/2006/relationships/slide" Target="/ppt/slides/slide1.xml" Id="R95f28d5866334f9d" /><Relationship Type="http://schemas.openxmlformats.org/officeDocument/2006/relationships/slide" Target="/ppt/slides/slide2.xml" Id="R125eb16156d3432c" /><Relationship Type="http://schemas.openxmlformats.org/officeDocument/2006/relationships/slide" Target="/ppt/slides/slide3.xml" Id="R025bb4c7904f451a" /><Relationship Type="http://schemas.openxmlformats.org/officeDocument/2006/relationships/slide" Target="/ppt/slides/slide4.xml" Id="R233b8b2515e94a2f" /><Relationship Type="http://schemas.openxmlformats.org/officeDocument/2006/relationships/slide" Target="/ppt/slides/slide5.xml" Id="R6cb5da7eafaf4664" /><Relationship Type="http://schemas.openxmlformats.org/officeDocument/2006/relationships/slide" Target="/ppt/slides/slide6.xml" Id="R78617ac88f9d4012" /><Relationship Type="http://schemas.openxmlformats.org/officeDocument/2006/relationships/slide" Target="/ppt/slides/slide7.xml" Id="R1c1a9f9b8616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1396992f7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44250e1e14ebc" /><Relationship Type="http://schemas.openxmlformats.org/officeDocument/2006/relationships/theme" Target="/ppt/slideMasters/theme/theme1.xml" Id="R9130ada4e52d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44250e1e1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2e7a2ad3d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a95b6c467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88c814d16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a544377d5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97453af2b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d07082e29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4da84a9a7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 EIENDOM OG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 EIENDOM OG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8 830 047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9 940 584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ARVID STANGELAND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H405, Havnegata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georg@gsfinans.no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 EIENDOM OG FINANS AS</a:t>
            </a:r>
          </a:p>
        </p:txBody>
      </p:sp>
    </p:spTree>
  </p:cSld>
  <p:clrMapOvr>
    <a:masterClrMapping xmlns:a="http://schemas.openxmlformats.org/drawingml/2006/main"/>
  </p:clrMapOvr>
</p:sld>
</file>